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751" r:id="rId2"/>
    <p:sldId id="1033" r:id="rId3"/>
    <p:sldId id="355" r:id="rId4"/>
    <p:sldId id="1048" r:id="rId5"/>
    <p:sldId id="539" r:id="rId6"/>
    <p:sldId id="540" r:id="rId7"/>
    <p:sldId id="1035" r:id="rId8"/>
    <p:sldId id="541" r:id="rId9"/>
    <p:sldId id="542" r:id="rId10"/>
    <p:sldId id="1036" r:id="rId11"/>
    <p:sldId id="1034" r:id="rId12"/>
    <p:sldId id="1037" r:id="rId13"/>
    <p:sldId id="545" r:id="rId14"/>
    <p:sldId id="1041" r:id="rId15"/>
    <p:sldId id="465" r:id="rId16"/>
    <p:sldId id="546" r:id="rId17"/>
    <p:sldId id="1038" r:id="rId18"/>
    <p:sldId id="1046" r:id="rId19"/>
    <p:sldId id="1045" r:id="rId20"/>
    <p:sldId id="556" r:id="rId21"/>
    <p:sldId id="547" r:id="rId22"/>
    <p:sldId id="1039" r:id="rId23"/>
    <p:sldId id="543" r:id="rId24"/>
    <p:sldId id="544" r:id="rId25"/>
    <p:sldId id="1042" r:id="rId26"/>
    <p:sldId id="537" r:id="rId27"/>
    <p:sldId id="1040" r:id="rId28"/>
    <p:sldId id="515" r:id="rId29"/>
    <p:sldId id="1049" r:id="rId30"/>
    <p:sldId id="1050" r:id="rId31"/>
    <p:sldId id="1051" r:id="rId32"/>
    <p:sldId id="1044" r:id="rId33"/>
    <p:sldId id="504" r:id="rId34"/>
    <p:sldId id="516" r:id="rId35"/>
    <p:sldId id="505" r:id="rId36"/>
    <p:sldId id="506" r:id="rId37"/>
    <p:sldId id="507" r:id="rId38"/>
    <p:sldId id="508" r:id="rId39"/>
    <p:sldId id="509" r:id="rId40"/>
    <p:sldId id="510" r:id="rId41"/>
    <p:sldId id="511" r:id="rId42"/>
    <p:sldId id="512" r:id="rId43"/>
    <p:sldId id="534" r:id="rId44"/>
    <p:sldId id="535" r:id="rId45"/>
    <p:sldId id="548" r:id="rId46"/>
    <p:sldId id="549" r:id="rId47"/>
    <p:sldId id="550" r:id="rId48"/>
    <p:sldId id="552" r:id="rId49"/>
    <p:sldId id="553" r:id="rId50"/>
    <p:sldId id="551" r:id="rId51"/>
    <p:sldId id="531" r:id="rId52"/>
    <p:sldId id="1043" r:id="rId53"/>
    <p:sldId id="532" r:id="rId54"/>
    <p:sldId id="1052" r:id="rId55"/>
    <p:sldId id="1054" r:id="rId56"/>
    <p:sldId id="1047" r:id="rId57"/>
    <p:sldId id="356" r:id="rId58"/>
    <p:sldId id="357" r:id="rId59"/>
    <p:sldId id="372" r:id="rId60"/>
    <p:sldId id="359" r:id="rId61"/>
    <p:sldId id="373" r:id="rId62"/>
    <p:sldId id="371" r:id="rId63"/>
    <p:sldId id="361" r:id="rId64"/>
    <p:sldId id="364" r:id="rId65"/>
    <p:sldId id="365" r:id="rId66"/>
    <p:sldId id="366" r:id="rId67"/>
    <p:sldId id="367" r:id="rId68"/>
    <p:sldId id="478" r:id="rId69"/>
    <p:sldId id="479" r:id="rId70"/>
    <p:sldId id="480" r:id="rId71"/>
    <p:sldId id="481" r:id="rId72"/>
    <p:sldId id="1027" r:id="rId73"/>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0929"/>
  </p:normalViewPr>
  <p:slideViewPr>
    <p:cSldViewPr>
      <p:cViewPr varScale="1">
        <p:scale>
          <a:sx n="97" d="100"/>
          <a:sy n="97" d="100"/>
        </p:scale>
        <p:origin x="5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0935DC-2194-454C-9027-D16315F1DF4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ru-RU"/>
          </a:p>
        </p:txBody>
      </p:sp>
      <p:sp>
        <p:nvSpPr>
          <p:cNvPr id="6147" name="Rectangle 3">
            <a:extLst>
              <a:ext uri="{FF2B5EF4-FFF2-40B4-BE49-F238E27FC236}">
                <a16:creationId xmlns:a16="http://schemas.microsoft.com/office/drawing/2014/main" id="{A79F2FA6-CDA5-45FC-9D33-3A226219043B}"/>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ru-RU"/>
          </a:p>
        </p:txBody>
      </p:sp>
      <p:sp>
        <p:nvSpPr>
          <p:cNvPr id="6148" name="Rectangle 4">
            <a:extLst>
              <a:ext uri="{FF2B5EF4-FFF2-40B4-BE49-F238E27FC236}">
                <a16:creationId xmlns:a16="http://schemas.microsoft.com/office/drawing/2014/main" id="{F35855FF-78E2-4F2C-A6A7-F5E4C31C4CE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4CFB8B33-A4F5-4AD2-AA2A-52DEEBD6FE7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150" name="Rectangle 6">
            <a:extLst>
              <a:ext uri="{FF2B5EF4-FFF2-40B4-BE49-F238E27FC236}">
                <a16:creationId xmlns:a16="http://schemas.microsoft.com/office/drawing/2014/main" id="{F9767B00-3CD7-42BD-803F-9CE941443DC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ru-RU"/>
          </a:p>
        </p:txBody>
      </p:sp>
      <p:sp>
        <p:nvSpPr>
          <p:cNvPr id="6151" name="Rectangle 7">
            <a:extLst>
              <a:ext uri="{FF2B5EF4-FFF2-40B4-BE49-F238E27FC236}">
                <a16:creationId xmlns:a16="http://schemas.microsoft.com/office/drawing/2014/main" id="{0702AE6A-81FB-46A6-9247-B5295E6ED7C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C0B7D1-30CE-4A57-8593-31B40033B8C6}"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7296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9F0151-17B1-4565-89E1-7F40D9D6DBD1}"/>
              </a:ext>
            </a:extLst>
          </p:cNvPr>
          <p:cNvSpPr>
            <a:spLocks noGrp="1" noChangeArrowheads="1"/>
          </p:cNvSpPr>
          <p:nvPr>
            <p:ph type="sldNum" sz="quarter" idx="5"/>
          </p:nvPr>
        </p:nvSpPr>
        <p:spPr>
          <a:ln/>
        </p:spPr>
        <p:txBody>
          <a:bodyPr/>
          <a:lstStyle/>
          <a:p>
            <a:fld id="{32062FFC-F886-4C66-9262-E1BCEA980CB2}" type="slidenum">
              <a:rPr lang="ru-RU" altLang="ru-RU"/>
              <a:pPr/>
              <a:t>11</a:t>
            </a:fld>
            <a:endParaRPr lang="ru-RU" altLang="ru-RU"/>
          </a:p>
        </p:txBody>
      </p:sp>
      <p:sp>
        <p:nvSpPr>
          <p:cNvPr id="658434" name="Rectangle 2">
            <a:extLst>
              <a:ext uri="{FF2B5EF4-FFF2-40B4-BE49-F238E27FC236}">
                <a16:creationId xmlns:a16="http://schemas.microsoft.com/office/drawing/2014/main" id="{5ED9259F-F2E0-4E0A-9681-557D4B6CCCD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a:extLst>
              <a:ext uri="{FF2B5EF4-FFF2-40B4-BE49-F238E27FC236}">
                <a16:creationId xmlns:a16="http://schemas.microsoft.com/office/drawing/2014/main" id="{99B12EE0-334F-40EC-8477-48AF8C631F8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6254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12</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054286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8FD53C-43DB-4192-A530-846934248A4A}"/>
              </a:ext>
            </a:extLst>
          </p:cNvPr>
          <p:cNvSpPr>
            <a:spLocks noGrp="1" noChangeArrowheads="1"/>
          </p:cNvSpPr>
          <p:nvPr>
            <p:ph type="sldNum" sz="quarter" idx="5"/>
          </p:nvPr>
        </p:nvSpPr>
        <p:spPr>
          <a:ln/>
        </p:spPr>
        <p:txBody>
          <a:bodyPr/>
          <a:lstStyle/>
          <a:p>
            <a:fld id="{1DABD7B0-4197-446B-8334-D61DBFB20966}" type="slidenum">
              <a:rPr lang="ru-RU" altLang="ru-RU"/>
              <a:pPr/>
              <a:t>13</a:t>
            </a:fld>
            <a:endParaRPr lang="ru-RU" altLang="ru-RU"/>
          </a:p>
        </p:txBody>
      </p:sp>
      <p:sp>
        <p:nvSpPr>
          <p:cNvPr id="664578" name="Rectangle 2">
            <a:extLst>
              <a:ext uri="{FF2B5EF4-FFF2-40B4-BE49-F238E27FC236}">
                <a16:creationId xmlns:a16="http://schemas.microsoft.com/office/drawing/2014/main" id="{74EA114A-B075-40D9-8D8B-95C4376DD4F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4579" name="Rectangle 3">
            <a:extLst>
              <a:ext uri="{FF2B5EF4-FFF2-40B4-BE49-F238E27FC236}">
                <a16:creationId xmlns:a16="http://schemas.microsoft.com/office/drawing/2014/main" id="{6D7E00A6-4C5A-4818-88AF-6AE034297F1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29985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14</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76207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67CC9D-0BA7-4B46-A1F7-E39E2B05A121}"/>
              </a:ext>
            </a:extLst>
          </p:cNvPr>
          <p:cNvSpPr>
            <a:spLocks noGrp="1" noChangeArrowheads="1"/>
          </p:cNvSpPr>
          <p:nvPr>
            <p:ph type="sldNum" sz="quarter" idx="5"/>
          </p:nvPr>
        </p:nvSpPr>
        <p:spPr>
          <a:ln/>
        </p:spPr>
        <p:txBody>
          <a:bodyPr/>
          <a:lstStyle/>
          <a:p>
            <a:fld id="{06B57F48-F1E6-4FBB-81F1-5C3F3C790666}" type="slidenum">
              <a:rPr lang="ru-RU" altLang="ru-RU"/>
              <a:pPr/>
              <a:t>15</a:t>
            </a:fld>
            <a:endParaRPr lang="ru-RU" altLang="ru-RU"/>
          </a:p>
        </p:txBody>
      </p:sp>
      <p:sp>
        <p:nvSpPr>
          <p:cNvPr id="496642" name="Rectangle 2">
            <a:extLst>
              <a:ext uri="{FF2B5EF4-FFF2-40B4-BE49-F238E27FC236}">
                <a16:creationId xmlns:a16="http://schemas.microsoft.com/office/drawing/2014/main" id="{6CD29EBE-F4FD-4C4E-A7D1-4A9DC24C1B1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6643" name="Rectangle 3">
            <a:extLst>
              <a:ext uri="{FF2B5EF4-FFF2-40B4-BE49-F238E27FC236}">
                <a16:creationId xmlns:a16="http://schemas.microsoft.com/office/drawing/2014/main" id="{2A275DE5-2266-46E3-BE6B-C5DD17CAF5B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9529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45789-66C5-48A7-A1B3-A1EB76C7D4AC}"/>
              </a:ext>
            </a:extLst>
          </p:cNvPr>
          <p:cNvSpPr>
            <a:spLocks noGrp="1" noChangeArrowheads="1"/>
          </p:cNvSpPr>
          <p:nvPr>
            <p:ph type="sldNum" sz="quarter" idx="5"/>
          </p:nvPr>
        </p:nvSpPr>
        <p:spPr>
          <a:ln/>
        </p:spPr>
        <p:txBody>
          <a:bodyPr/>
          <a:lstStyle/>
          <a:p>
            <a:fld id="{DA47FD90-89C9-4CDD-8DA4-BCD17AB736AB}" type="slidenum">
              <a:rPr lang="ru-RU" altLang="ru-RU"/>
              <a:pPr/>
              <a:t>16</a:t>
            </a:fld>
            <a:endParaRPr lang="ru-RU" altLang="ru-RU"/>
          </a:p>
        </p:txBody>
      </p:sp>
      <p:sp>
        <p:nvSpPr>
          <p:cNvPr id="666626" name="Rectangle 2">
            <a:extLst>
              <a:ext uri="{FF2B5EF4-FFF2-40B4-BE49-F238E27FC236}">
                <a16:creationId xmlns:a16="http://schemas.microsoft.com/office/drawing/2014/main" id="{3D57A840-05DD-4978-A835-E5FF8D6E7A9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a:extLst>
              <a:ext uri="{FF2B5EF4-FFF2-40B4-BE49-F238E27FC236}">
                <a16:creationId xmlns:a16="http://schemas.microsoft.com/office/drawing/2014/main" id="{9025FC1F-EC61-43CE-84C5-F4D21FAC36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3486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45789-66C5-48A7-A1B3-A1EB76C7D4AC}"/>
              </a:ext>
            </a:extLst>
          </p:cNvPr>
          <p:cNvSpPr>
            <a:spLocks noGrp="1" noChangeArrowheads="1"/>
          </p:cNvSpPr>
          <p:nvPr>
            <p:ph type="sldNum" sz="quarter" idx="5"/>
          </p:nvPr>
        </p:nvSpPr>
        <p:spPr>
          <a:ln/>
        </p:spPr>
        <p:txBody>
          <a:bodyPr/>
          <a:lstStyle/>
          <a:p>
            <a:fld id="{DA47FD90-89C9-4CDD-8DA4-BCD17AB736AB}" type="slidenum">
              <a:rPr lang="ru-RU" altLang="ru-RU"/>
              <a:pPr/>
              <a:t>17</a:t>
            </a:fld>
            <a:endParaRPr lang="ru-RU" altLang="ru-RU"/>
          </a:p>
        </p:txBody>
      </p:sp>
      <p:sp>
        <p:nvSpPr>
          <p:cNvPr id="666626" name="Rectangle 2">
            <a:extLst>
              <a:ext uri="{FF2B5EF4-FFF2-40B4-BE49-F238E27FC236}">
                <a16:creationId xmlns:a16="http://schemas.microsoft.com/office/drawing/2014/main" id="{3D57A840-05DD-4978-A835-E5FF8D6E7A9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a:extLst>
              <a:ext uri="{FF2B5EF4-FFF2-40B4-BE49-F238E27FC236}">
                <a16:creationId xmlns:a16="http://schemas.microsoft.com/office/drawing/2014/main" id="{9025FC1F-EC61-43CE-84C5-F4D21FAC36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76990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18</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588187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123169-6339-4C87-B7F6-F253EC29CCA7}"/>
              </a:ext>
            </a:extLst>
          </p:cNvPr>
          <p:cNvSpPr>
            <a:spLocks noGrp="1" noChangeArrowheads="1"/>
          </p:cNvSpPr>
          <p:nvPr>
            <p:ph type="sldNum" sz="quarter" idx="5"/>
          </p:nvPr>
        </p:nvSpPr>
        <p:spPr>
          <a:ln/>
        </p:spPr>
        <p:txBody>
          <a:bodyPr/>
          <a:lstStyle/>
          <a:p>
            <a:fld id="{DBAC07F3-DB04-42DF-804D-03815DAFF21F}" type="slidenum">
              <a:rPr lang="ru-RU" altLang="ru-RU"/>
              <a:pPr/>
              <a:t>19</a:t>
            </a:fld>
            <a:endParaRPr lang="ru-RU" altLang="ru-RU"/>
          </a:p>
        </p:txBody>
      </p:sp>
      <p:sp>
        <p:nvSpPr>
          <p:cNvPr id="599042" name="Rectangle 2">
            <a:extLst>
              <a:ext uri="{FF2B5EF4-FFF2-40B4-BE49-F238E27FC236}">
                <a16:creationId xmlns:a16="http://schemas.microsoft.com/office/drawing/2014/main" id="{5149CA62-3F4F-4CF8-BA70-29FB47E2637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a:extLst>
              <a:ext uri="{FF2B5EF4-FFF2-40B4-BE49-F238E27FC236}">
                <a16:creationId xmlns:a16="http://schemas.microsoft.com/office/drawing/2014/main" id="{964F32F8-643D-44C5-AD26-558A08497B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302859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123169-6339-4C87-B7F6-F253EC29CCA7}"/>
              </a:ext>
            </a:extLst>
          </p:cNvPr>
          <p:cNvSpPr>
            <a:spLocks noGrp="1" noChangeArrowheads="1"/>
          </p:cNvSpPr>
          <p:nvPr>
            <p:ph type="sldNum" sz="quarter" idx="5"/>
          </p:nvPr>
        </p:nvSpPr>
        <p:spPr>
          <a:ln/>
        </p:spPr>
        <p:txBody>
          <a:bodyPr/>
          <a:lstStyle/>
          <a:p>
            <a:fld id="{DBAC07F3-DB04-42DF-804D-03815DAFF21F}" type="slidenum">
              <a:rPr lang="ru-RU" altLang="ru-RU"/>
              <a:pPr/>
              <a:t>20</a:t>
            </a:fld>
            <a:endParaRPr lang="ru-RU" altLang="ru-RU"/>
          </a:p>
        </p:txBody>
      </p:sp>
      <p:sp>
        <p:nvSpPr>
          <p:cNvPr id="599042" name="Rectangle 2">
            <a:extLst>
              <a:ext uri="{FF2B5EF4-FFF2-40B4-BE49-F238E27FC236}">
                <a16:creationId xmlns:a16="http://schemas.microsoft.com/office/drawing/2014/main" id="{5149CA62-3F4F-4CF8-BA70-29FB47E2637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9043" name="Rectangle 3">
            <a:extLst>
              <a:ext uri="{FF2B5EF4-FFF2-40B4-BE49-F238E27FC236}">
                <a16:creationId xmlns:a16="http://schemas.microsoft.com/office/drawing/2014/main" id="{964F32F8-643D-44C5-AD26-558A08497B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3094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3</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540533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0A1D0EB-7E01-43DB-8BAE-1B26B6577769}"/>
              </a:ext>
            </a:extLst>
          </p:cNvPr>
          <p:cNvSpPr>
            <a:spLocks noGrp="1" noChangeArrowheads="1"/>
          </p:cNvSpPr>
          <p:nvPr>
            <p:ph type="sldNum" sz="quarter" idx="5"/>
          </p:nvPr>
        </p:nvSpPr>
        <p:spPr>
          <a:ln/>
        </p:spPr>
        <p:txBody>
          <a:bodyPr/>
          <a:lstStyle/>
          <a:p>
            <a:fld id="{826EB3C8-528A-40EB-9BEB-7896FF31C7BD}" type="slidenum">
              <a:rPr lang="ru-RU" altLang="ru-RU"/>
              <a:pPr/>
              <a:t>21</a:t>
            </a:fld>
            <a:endParaRPr lang="ru-RU" altLang="ru-RU"/>
          </a:p>
        </p:txBody>
      </p:sp>
      <p:sp>
        <p:nvSpPr>
          <p:cNvPr id="668674" name="Rectangle 2">
            <a:extLst>
              <a:ext uri="{FF2B5EF4-FFF2-40B4-BE49-F238E27FC236}">
                <a16:creationId xmlns:a16="http://schemas.microsoft.com/office/drawing/2014/main" id="{F4586332-38A3-4020-9D9E-E8877BC1F7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5" name="Rectangle 3">
            <a:extLst>
              <a:ext uri="{FF2B5EF4-FFF2-40B4-BE49-F238E27FC236}">
                <a16:creationId xmlns:a16="http://schemas.microsoft.com/office/drawing/2014/main" id="{DBA3DA3E-7A4D-4002-9FEE-DA9898D2A7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31727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45789-66C5-48A7-A1B3-A1EB76C7D4AC}"/>
              </a:ext>
            </a:extLst>
          </p:cNvPr>
          <p:cNvSpPr>
            <a:spLocks noGrp="1" noChangeArrowheads="1"/>
          </p:cNvSpPr>
          <p:nvPr>
            <p:ph type="sldNum" sz="quarter" idx="5"/>
          </p:nvPr>
        </p:nvSpPr>
        <p:spPr>
          <a:ln/>
        </p:spPr>
        <p:txBody>
          <a:bodyPr/>
          <a:lstStyle/>
          <a:p>
            <a:fld id="{DA47FD90-89C9-4CDD-8DA4-BCD17AB736AB}" type="slidenum">
              <a:rPr lang="ru-RU" altLang="ru-RU"/>
              <a:pPr/>
              <a:t>22</a:t>
            </a:fld>
            <a:endParaRPr lang="ru-RU" altLang="ru-RU"/>
          </a:p>
        </p:txBody>
      </p:sp>
      <p:sp>
        <p:nvSpPr>
          <p:cNvPr id="666626" name="Rectangle 2">
            <a:extLst>
              <a:ext uri="{FF2B5EF4-FFF2-40B4-BE49-F238E27FC236}">
                <a16:creationId xmlns:a16="http://schemas.microsoft.com/office/drawing/2014/main" id="{3D57A840-05DD-4978-A835-E5FF8D6E7A9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a:extLst>
              <a:ext uri="{FF2B5EF4-FFF2-40B4-BE49-F238E27FC236}">
                <a16:creationId xmlns:a16="http://schemas.microsoft.com/office/drawing/2014/main" id="{9025FC1F-EC61-43CE-84C5-F4D21FAC36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98180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B011C7-0A54-4682-BEF1-D4C37B5CD022}"/>
              </a:ext>
            </a:extLst>
          </p:cNvPr>
          <p:cNvSpPr>
            <a:spLocks noGrp="1" noChangeArrowheads="1"/>
          </p:cNvSpPr>
          <p:nvPr>
            <p:ph type="sldNum" sz="quarter" idx="5"/>
          </p:nvPr>
        </p:nvSpPr>
        <p:spPr>
          <a:ln/>
        </p:spPr>
        <p:txBody>
          <a:bodyPr/>
          <a:lstStyle/>
          <a:p>
            <a:fld id="{99CED6FD-8951-46D3-9586-45C95D916DD0}" type="slidenum">
              <a:rPr lang="ru-RU" altLang="ru-RU"/>
              <a:pPr/>
              <a:t>23</a:t>
            </a:fld>
            <a:endParaRPr lang="ru-RU" altLang="ru-RU"/>
          </a:p>
        </p:txBody>
      </p:sp>
      <p:sp>
        <p:nvSpPr>
          <p:cNvPr id="660482" name="Rectangle 2">
            <a:extLst>
              <a:ext uri="{FF2B5EF4-FFF2-40B4-BE49-F238E27FC236}">
                <a16:creationId xmlns:a16="http://schemas.microsoft.com/office/drawing/2014/main" id="{1F3ACDED-1DC1-4744-8E73-9BE518DEF11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3" name="Rectangle 3">
            <a:extLst>
              <a:ext uri="{FF2B5EF4-FFF2-40B4-BE49-F238E27FC236}">
                <a16:creationId xmlns:a16="http://schemas.microsoft.com/office/drawing/2014/main" id="{71A30856-DB55-4427-A19C-698666B26E2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9661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EC83A3-C98E-44A6-82DD-8FD6AF59B446}"/>
              </a:ext>
            </a:extLst>
          </p:cNvPr>
          <p:cNvSpPr>
            <a:spLocks noGrp="1" noChangeArrowheads="1"/>
          </p:cNvSpPr>
          <p:nvPr>
            <p:ph type="sldNum" sz="quarter" idx="5"/>
          </p:nvPr>
        </p:nvSpPr>
        <p:spPr>
          <a:ln/>
        </p:spPr>
        <p:txBody>
          <a:bodyPr/>
          <a:lstStyle/>
          <a:p>
            <a:fld id="{178CDC5A-62AB-492E-8A6C-58208AC0870E}" type="slidenum">
              <a:rPr lang="ru-RU" altLang="ru-RU"/>
              <a:pPr/>
              <a:t>24</a:t>
            </a:fld>
            <a:endParaRPr lang="ru-RU" altLang="ru-RU"/>
          </a:p>
        </p:txBody>
      </p:sp>
      <p:sp>
        <p:nvSpPr>
          <p:cNvPr id="662530" name="Rectangle 2">
            <a:extLst>
              <a:ext uri="{FF2B5EF4-FFF2-40B4-BE49-F238E27FC236}">
                <a16:creationId xmlns:a16="http://schemas.microsoft.com/office/drawing/2014/main" id="{9578B2BD-5A40-4053-860E-4F98CAEB79B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2531" name="Rectangle 3">
            <a:extLst>
              <a:ext uri="{FF2B5EF4-FFF2-40B4-BE49-F238E27FC236}">
                <a16:creationId xmlns:a16="http://schemas.microsoft.com/office/drawing/2014/main" id="{920D441A-2431-40BB-9B65-53CD62DBA49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03831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25</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97043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F52073-1D80-491B-BDDC-327415860026}"/>
              </a:ext>
            </a:extLst>
          </p:cNvPr>
          <p:cNvSpPr>
            <a:spLocks noGrp="1" noChangeArrowheads="1"/>
          </p:cNvSpPr>
          <p:nvPr>
            <p:ph type="sldNum" sz="quarter" idx="5"/>
          </p:nvPr>
        </p:nvSpPr>
        <p:spPr>
          <a:ln/>
        </p:spPr>
        <p:txBody>
          <a:bodyPr/>
          <a:lstStyle/>
          <a:p>
            <a:fld id="{0328153B-BFD2-4E9C-9F6B-6E0586BF6032}" type="slidenum">
              <a:rPr lang="ru-RU" altLang="ru-RU"/>
              <a:pPr/>
              <a:t>26</a:t>
            </a:fld>
            <a:endParaRPr lang="ru-RU" altLang="ru-RU"/>
          </a:p>
        </p:txBody>
      </p:sp>
      <p:sp>
        <p:nvSpPr>
          <p:cNvPr id="648194" name="Rectangle 2">
            <a:extLst>
              <a:ext uri="{FF2B5EF4-FFF2-40B4-BE49-F238E27FC236}">
                <a16:creationId xmlns:a16="http://schemas.microsoft.com/office/drawing/2014/main" id="{62AF2A78-C1E2-4185-BE78-F66CE166175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8195" name="Rectangle 3">
            <a:extLst>
              <a:ext uri="{FF2B5EF4-FFF2-40B4-BE49-F238E27FC236}">
                <a16:creationId xmlns:a16="http://schemas.microsoft.com/office/drawing/2014/main" id="{9A1F4775-823D-4D2F-B796-81B47078E12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76870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27</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0105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28</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29</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045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30</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68666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EAFF92-4B08-47CE-982D-A975F229737D}"/>
              </a:ext>
            </a:extLst>
          </p:cNvPr>
          <p:cNvSpPr>
            <a:spLocks noGrp="1" noChangeArrowheads="1"/>
          </p:cNvSpPr>
          <p:nvPr>
            <p:ph type="sldNum" sz="quarter" idx="5"/>
          </p:nvPr>
        </p:nvSpPr>
        <p:spPr>
          <a:ln/>
        </p:spPr>
        <p:txBody>
          <a:bodyPr/>
          <a:lstStyle/>
          <a:p>
            <a:fld id="{79CB112E-D4FC-4202-8333-2D699D1988C9}" type="slidenum">
              <a:rPr lang="ru-RU" altLang="ru-RU"/>
              <a:pPr/>
              <a:t>4</a:t>
            </a:fld>
            <a:endParaRPr lang="ru-RU" altLang="ru-RU"/>
          </a:p>
        </p:txBody>
      </p:sp>
      <p:sp>
        <p:nvSpPr>
          <p:cNvPr id="250882" name="Rectangle 1026">
            <a:extLst>
              <a:ext uri="{FF2B5EF4-FFF2-40B4-BE49-F238E27FC236}">
                <a16:creationId xmlns:a16="http://schemas.microsoft.com/office/drawing/2014/main" id="{BEE272B9-0665-4BE5-A2AE-03310680A2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93F850CA-EE9A-448C-8397-1F257434E37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1578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31</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34074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C9835A-A932-408E-9FDF-36FE67F469D7}"/>
              </a:ext>
            </a:extLst>
          </p:cNvPr>
          <p:cNvSpPr>
            <a:spLocks noGrp="1" noChangeArrowheads="1"/>
          </p:cNvSpPr>
          <p:nvPr>
            <p:ph type="sldNum" sz="quarter" idx="5"/>
          </p:nvPr>
        </p:nvSpPr>
        <p:spPr>
          <a:ln/>
        </p:spPr>
        <p:txBody>
          <a:bodyPr/>
          <a:lstStyle/>
          <a:p>
            <a:fld id="{9841939E-07EB-43FA-9F86-9196252276DC}" type="slidenum">
              <a:rPr lang="ru-RU" altLang="ru-RU"/>
              <a:pPr/>
              <a:t>32</a:t>
            </a:fld>
            <a:endParaRPr lang="ru-RU" altLang="ru-RU"/>
          </a:p>
        </p:txBody>
      </p:sp>
      <p:sp>
        <p:nvSpPr>
          <p:cNvPr id="603138" name="Rectangle 2">
            <a:extLst>
              <a:ext uri="{FF2B5EF4-FFF2-40B4-BE49-F238E27FC236}">
                <a16:creationId xmlns:a16="http://schemas.microsoft.com/office/drawing/2014/main" id="{73E40954-99C8-40CE-9D9C-998187A9DBB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3139" name="Rectangle 3">
            <a:extLst>
              <a:ext uri="{FF2B5EF4-FFF2-40B4-BE49-F238E27FC236}">
                <a16:creationId xmlns:a16="http://schemas.microsoft.com/office/drawing/2014/main" id="{B3BB4E52-5F33-4777-A568-05C07256E49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64371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777C2D-F425-43F7-B0F4-9E66C3C088B0}"/>
              </a:ext>
            </a:extLst>
          </p:cNvPr>
          <p:cNvSpPr>
            <a:spLocks noGrp="1" noChangeArrowheads="1"/>
          </p:cNvSpPr>
          <p:nvPr>
            <p:ph type="sldNum" sz="quarter" idx="5"/>
          </p:nvPr>
        </p:nvSpPr>
        <p:spPr>
          <a:ln/>
        </p:spPr>
        <p:txBody>
          <a:bodyPr/>
          <a:lstStyle/>
          <a:p>
            <a:fld id="{28470A1E-21DE-4111-A107-D8020C38AF8C}" type="slidenum">
              <a:rPr lang="ru-RU" altLang="ru-RU"/>
              <a:pPr/>
              <a:t>33</a:t>
            </a:fld>
            <a:endParaRPr lang="ru-RU" altLang="ru-RU"/>
          </a:p>
        </p:txBody>
      </p:sp>
      <p:sp>
        <p:nvSpPr>
          <p:cNvPr id="580610" name="Rectangle 2">
            <a:extLst>
              <a:ext uri="{FF2B5EF4-FFF2-40B4-BE49-F238E27FC236}">
                <a16:creationId xmlns:a16="http://schemas.microsoft.com/office/drawing/2014/main" id="{BD1F039F-EEC6-4F0A-BA9E-57A0D007A29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0611" name="Rectangle 3">
            <a:extLst>
              <a:ext uri="{FF2B5EF4-FFF2-40B4-BE49-F238E27FC236}">
                <a16:creationId xmlns:a16="http://schemas.microsoft.com/office/drawing/2014/main" id="{190049DA-207A-444F-B700-377387CE507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D8EF58-E41C-4416-8518-B3C1564F9578}"/>
              </a:ext>
            </a:extLst>
          </p:cNvPr>
          <p:cNvSpPr>
            <a:spLocks noGrp="1" noChangeArrowheads="1"/>
          </p:cNvSpPr>
          <p:nvPr>
            <p:ph type="sldNum" sz="quarter" idx="5"/>
          </p:nvPr>
        </p:nvSpPr>
        <p:spPr>
          <a:ln/>
        </p:spPr>
        <p:txBody>
          <a:bodyPr/>
          <a:lstStyle/>
          <a:p>
            <a:fld id="{ACB28605-DDE0-4430-A6F4-BBB3EBFCA1E2}" type="slidenum">
              <a:rPr lang="ru-RU" altLang="ru-RU"/>
              <a:pPr/>
              <a:t>34</a:t>
            </a:fld>
            <a:endParaRPr lang="ru-RU" altLang="ru-RU"/>
          </a:p>
        </p:txBody>
      </p:sp>
      <p:sp>
        <p:nvSpPr>
          <p:cNvPr id="605186" name="Rectangle 2">
            <a:extLst>
              <a:ext uri="{FF2B5EF4-FFF2-40B4-BE49-F238E27FC236}">
                <a16:creationId xmlns:a16="http://schemas.microsoft.com/office/drawing/2014/main" id="{0D43B035-C3B6-49AF-A0BB-6E74061AA411}"/>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5187" name="Rectangle 3">
            <a:extLst>
              <a:ext uri="{FF2B5EF4-FFF2-40B4-BE49-F238E27FC236}">
                <a16:creationId xmlns:a16="http://schemas.microsoft.com/office/drawing/2014/main" id="{597C0447-9459-41A5-A569-921DDA1D60D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4074390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E4262A-B37E-41F8-86BD-1781219A6CE4}"/>
              </a:ext>
            </a:extLst>
          </p:cNvPr>
          <p:cNvSpPr>
            <a:spLocks noGrp="1" noChangeArrowheads="1"/>
          </p:cNvSpPr>
          <p:nvPr>
            <p:ph type="sldNum" sz="quarter" idx="5"/>
          </p:nvPr>
        </p:nvSpPr>
        <p:spPr>
          <a:ln/>
        </p:spPr>
        <p:txBody>
          <a:bodyPr/>
          <a:lstStyle/>
          <a:p>
            <a:fld id="{78AC01F6-CA69-4B1F-98C1-E13E1099D9E7}" type="slidenum">
              <a:rPr lang="ru-RU" altLang="ru-RU"/>
              <a:pPr/>
              <a:t>35</a:t>
            </a:fld>
            <a:endParaRPr lang="ru-RU" altLang="ru-RU"/>
          </a:p>
        </p:txBody>
      </p:sp>
      <p:sp>
        <p:nvSpPr>
          <p:cNvPr id="582658" name="Rectangle 2">
            <a:extLst>
              <a:ext uri="{FF2B5EF4-FFF2-40B4-BE49-F238E27FC236}">
                <a16:creationId xmlns:a16="http://schemas.microsoft.com/office/drawing/2014/main" id="{AE1FE0B8-0E2B-4028-8A59-24665D1E22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2659" name="Rectangle 3">
            <a:extLst>
              <a:ext uri="{FF2B5EF4-FFF2-40B4-BE49-F238E27FC236}">
                <a16:creationId xmlns:a16="http://schemas.microsoft.com/office/drawing/2014/main" id="{4E50BA25-2783-41D7-95CF-B0DAD9BAA2A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9D4144-0E14-4894-9C09-B8B781D172E1}"/>
              </a:ext>
            </a:extLst>
          </p:cNvPr>
          <p:cNvSpPr>
            <a:spLocks noGrp="1" noChangeArrowheads="1"/>
          </p:cNvSpPr>
          <p:nvPr>
            <p:ph type="sldNum" sz="quarter" idx="5"/>
          </p:nvPr>
        </p:nvSpPr>
        <p:spPr>
          <a:ln/>
        </p:spPr>
        <p:txBody>
          <a:bodyPr/>
          <a:lstStyle/>
          <a:p>
            <a:fld id="{57C5481E-3015-46B1-909C-1859EC35755E}" type="slidenum">
              <a:rPr lang="ru-RU" altLang="ru-RU"/>
              <a:pPr/>
              <a:t>36</a:t>
            </a:fld>
            <a:endParaRPr lang="ru-RU" altLang="ru-RU"/>
          </a:p>
        </p:txBody>
      </p:sp>
      <p:sp>
        <p:nvSpPr>
          <p:cNvPr id="584706" name="Rectangle 2">
            <a:extLst>
              <a:ext uri="{FF2B5EF4-FFF2-40B4-BE49-F238E27FC236}">
                <a16:creationId xmlns:a16="http://schemas.microsoft.com/office/drawing/2014/main" id="{59F18BDD-B89D-4C41-85D2-B72A07CB813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4707" name="Rectangle 3">
            <a:extLst>
              <a:ext uri="{FF2B5EF4-FFF2-40B4-BE49-F238E27FC236}">
                <a16:creationId xmlns:a16="http://schemas.microsoft.com/office/drawing/2014/main" id="{5A9ACC88-036C-4033-A523-906823080C8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DECA07-D186-4001-8BA4-917204FB5F8C}"/>
              </a:ext>
            </a:extLst>
          </p:cNvPr>
          <p:cNvSpPr>
            <a:spLocks noGrp="1" noChangeArrowheads="1"/>
          </p:cNvSpPr>
          <p:nvPr>
            <p:ph type="sldNum" sz="quarter" idx="5"/>
          </p:nvPr>
        </p:nvSpPr>
        <p:spPr>
          <a:ln/>
        </p:spPr>
        <p:txBody>
          <a:bodyPr/>
          <a:lstStyle/>
          <a:p>
            <a:fld id="{8B7CCB8C-FB68-4B5A-B886-28DE646015EA}" type="slidenum">
              <a:rPr lang="ru-RU" altLang="ru-RU"/>
              <a:pPr/>
              <a:t>37</a:t>
            </a:fld>
            <a:endParaRPr lang="ru-RU" altLang="ru-RU"/>
          </a:p>
        </p:txBody>
      </p:sp>
      <p:sp>
        <p:nvSpPr>
          <p:cNvPr id="586754" name="Rectangle 2">
            <a:extLst>
              <a:ext uri="{FF2B5EF4-FFF2-40B4-BE49-F238E27FC236}">
                <a16:creationId xmlns:a16="http://schemas.microsoft.com/office/drawing/2014/main" id="{F2E07FB6-E68B-49B8-9CEE-EFA2E514F3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6755" name="Rectangle 3">
            <a:extLst>
              <a:ext uri="{FF2B5EF4-FFF2-40B4-BE49-F238E27FC236}">
                <a16:creationId xmlns:a16="http://schemas.microsoft.com/office/drawing/2014/main" id="{30D04563-10F3-4FDF-8755-86DE75BC651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7A345-F99B-4C8C-8493-1937271199EF}"/>
              </a:ext>
            </a:extLst>
          </p:cNvPr>
          <p:cNvSpPr>
            <a:spLocks noGrp="1" noChangeArrowheads="1"/>
          </p:cNvSpPr>
          <p:nvPr>
            <p:ph type="sldNum" sz="quarter" idx="5"/>
          </p:nvPr>
        </p:nvSpPr>
        <p:spPr>
          <a:ln/>
        </p:spPr>
        <p:txBody>
          <a:bodyPr/>
          <a:lstStyle/>
          <a:p>
            <a:fld id="{FBBD6F81-824C-4AAD-A2BC-CA0A5A3F5FE6}" type="slidenum">
              <a:rPr lang="ru-RU" altLang="ru-RU"/>
              <a:pPr/>
              <a:t>38</a:t>
            </a:fld>
            <a:endParaRPr lang="ru-RU" altLang="ru-RU"/>
          </a:p>
        </p:txBody>
      </p:sp>
      <p:sp>
        <p:nvSpPr>
          <p:cNvPr id="588802" name="Rectangle 2">
            <a:extLst>
              <a:ext uri="{FF2B5EF4-FFF2-40B4-BE49-F238E27FC236}">
                <a16:creationId xmlns:a16="http://schemas.microsoft.com/office/drawing/2014/main" id="{A35C4F49-1007-431C-8D90-BC7FD5DB596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8803" name="Rectangle 3">
            <a:extLst>
              <a:ext uri="{FF2B5EF4-FFF2-40B4-BE49-F238E27FC236}">
                <a16:creationId xmlns:a16="http://schemas.microsoft.com/office/drawing/2014/main" id="{DEF11528-4C4A-416C-B614-6DAE79C7BDE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8C5D6-78C2-4538-88DC-435501A592F0}"/>
              </a:ext>
            </a:extLst>
          </p:cNvPr>
          <p:cNvSpPr>
            <a:spLocks noGrp="1" noChangeArrowheads="1"/>
          </p:cNvSpPr>
          <p:nvPr>
            <p:ph type="sldNum" sz="quarter" idx="5"/>
          </p:nvPr>
        </p:nvSpPr>
        <p:spPr>
          <a:ln/>
        </p:spPr>
        <p:txBody>
          <a:bodyPr/>
          <a:lstStyle/>
          <a:p>
            <a:fld id="{1F702FB9-FC7A-489D-BE7C-F25115549EBB}" type="slidenum">
              <a:rPr lang="ru-RU" altLang="ru-RU"/>
              <a:pPr/>
              <a:t>39</a:t>
            </a:fld>
            <a:endParaRPr lang="ru-RU" altLang="ru-RU"/>
          </a:p>
        </p:txBody>
      </p:sp>
      <p:sp>
        <p:nvSpPr>
          <p:cNvPr id="590850" name="Rectangle 2">
            <a:extLst>
              <a:ext uri="{FF2B5EF4-FFF2-40B4-BE49-F238E27FC236}">
                <a16:creationId xmlns:a16="http://schemas.microsoft.com/office/drawing/2014/main" id="{787C7B3C-C7ED-4AE7-8F8A-8B012A79648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0851" name="Rectangle 3">
            <a:extLst>
              <a:ext uri="{FF2B5EF4-FFF2-40B4-BE49-F238E27FC236}">
                <a16:creationId xmlns:a16="http://schemas.microsoft.com/office/drawing/2014/main" id="{B280E7F9-E22D-447F-AEB9-FE4C5BEE696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2464F5-B787-462D-B51F-BB060AC27556}"/>
              </a:ext>
            </a:extLst>
          </p:cNvPr>
          <p:cNvSpPr>
            <a:spLocks noGrp="1" noChangeArrowheads="1"/>
          </p:cNvSpPr>
          <p:nvPr>
            <p:ph type="sldNum" sz="quarter" idx="5"/>
          </p:nvPr>
        </p:nvSpPr>
        <p:spPr>
          <a:ln/>
        </p:spPr>
        <p:txBody>
          <a:bodyPr/>
          <a:lstStyle/>
          <a:p>
            <a:fld id="{46C2B077-C2CF-4BA2-B7BF-704A43A3405F}" type="slidenum">
              <a:rPr lang="ru-RU" altLang="ru-RU"/>
              <a:pPr/>
              <a:t>40</a:t>
            </a:fld>
            <a:endParaRPr lang="ru-RU" altLang="ru-RU"/>
          </a:p>
        </p:txBody>
      </p:sp>
      <p:sp>
        <p:nvSpPr>
          <p:cNvPr id="592898" name="Rectangle 2">
            <a:extLst>
              <a:ext uri="{FF2B5EF4-FFF2-40B4-BE49-F238E27FC236}">
                <a16:creationId xmlns:a16="http://schemas.microsoft.com/office/drawing/2014/main" id="{C383F5D2-DB18-49D8-AE22-DBD1747E3CD5}"/>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2899" name="Rectangle 3">
            <a:extLst>
              <a:ext uri="{FF2B5EF4-FFF2-40B4-BE49-F238E27FC236}">
                <a16:creationId xmlns:a16="http://schemas.microsoft.com/office/drawing/2014/main" id="{B204EEB5-7376-4EAF-B0B3-2BBE76F9562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4F9D4C-927F-4C7D-B938-7B5331BF2F35}"/>
              </a:ext>
            </a:extLst>
          </p:cNvPr>
          <p:cNvSpPr>
            <a:spLocks noGrp="1" noChangeArrowheads="1"/>
          </p:cNvSpPr>
          <p:nvPr>
            <p:ph type="sldNum" sz="quarter" idx="5"/>
          </p:nvPr>
        </p:nvSpPr>
        <p:spPr>
          <a:ln/>
        </p:spPr>
        <p:txBody>
          <a:bodyPr/>
          <a:lstStyle/>
          <a:p>
            <a:fld id="{4F02CEAC-F85A-4944-BA90-C9BCDBB1819B}" type="slidenum">
              <a:rPr lang="ru-RU" altLang="ru-RU"/>
              <a:pPr/>
              <a:t>5</a:t>
            </a:fld>
            <a:endParaRPr lang="ru-RU" altLang="ru-RU"/>
          </a:p>
        </p:txBody>
      </p:sp>
      <p:sp>
        <p:nvSpPr>
          <p:cNvPr id="652290" name="Rectangle 2">
            <a:extLst>
              <a:ext uri="{FF2B5EF4-FFF2-40B4-BE49-F238E27FC236}">
                <a16:creationId xmlns:a16="http://schemas.microsoft.com/office/drawing/2014/main" id="{0E6799A1-4DB4-4A12-B580-B7E97A699E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2291" name="Rectangle 3">
            <a:extLst>
              <a:ext uri="{FF2B5EF4-FFF2-40B4-BE49-F238E27FC236}">
                <a16:creationId xmlns:a16="http://schemas.microsoft.com/office/drawing/2014/main" id="{ED51A2E3-FC5E-4CAA-8059-CD0223F5F90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35859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5E6FA1-420A-41FA-B50A-6DF61BEBEA71}"/>
              </a:ext>
            </a:extLst>
          </p:cNvPr>
          <p:cNvSpPr>
            <a:spLocks noGrp="1" noChangeArrowheads="1"/>
          </p:cNvSpPr>
          <p:nvPr>
            <p:ph type="sldNum" sz="quarter" idx="5"/>
          </p:nvPr>
        </p:nvSpPr>
        <p:spPr>
          <a:ln/>
        </p:spPr>
        <p:txBody>
          <a:bodyPr/>
          <a:lstStyle/>
          <a:p>
            <a:fld id="{B9BFA2D0-F985-4DA7-B48F-2C60E8477C8B}" type="slidenum">
              <a:rPr lang="ru-RU" altLang="ru-RU"/>
              <a:pPr/>
              <a:t>41</a:t>
            </a:fld>
            <a:endParaRPr lang="ru-RU" altLang="ru-RU"/>
          </a:p>
        </p:txBody>
      </p:sp>
      <p:sp>
        <p:nvSpPr>
          <p:cNvPr id="594946" name="Rectangle 2">
            <a:extLst>
              <a:ext uri="{FF2B5EF4-FFF2-40B4-BE49-F238E27FC236}">
                <a16:creationId xmlns:a16="http://schemas.microsoft.com/office/drawing/2014/main" id="{D9E7C72D-32AF-43C8-AC65-A99B00118D5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4947" name="Rectangle 3">
            <a:extLst>
              <a:ext uri="{FF2B5EF4-FFF2-40B4-BE49-F238E27FC236}">
                <a16:creationId xmlns:a16="http://schemas.microsoft.com/office/drawing/2014/main" id="{7CDEFA36-6283-4AD6-A856-8A29C388C5C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7839D0-E53D-4D2C-B399-356EAEF597F5}"/>
              </a:ext>
            </a:extLst>
          </p:cNvPr>
          <p:cNvSpPr>
            <a:spLocks noGrp="1" noChangeArrowheads="1"/>
          </p:cNvSpPr>
          <p:nvPr>
            <p:ph type="sldNum" sz="quarter" idx="5"/>
          </p:nvPr>
        </p:nvSpPr>
        <p:spPr>
          <a:ln/>
        </p:spPr>
        <p:txBody>
          <a:bodyPr/>
          <a:lstStyle/>
          <a:p>
            <a:fld id="{00613022-3616-4158-9D7C-12B422CD07ED}" type="slidenum">
              <a:rPr lang="ru-RU" altLang="ru-RU"/>
              <a:pPr/>
              <a:t>42</a:t>
            </a:fld>
            <a:endParaRPr lang="ru-RU" altLang="ru-RU"/>
          </a:p>
        </p:txBody>
      </p:sp>
      <p:sp>
        <p:nvSpPr>
          <p:cNvPr id="596994" name="Rectangle 2">
            <a:extLst>
              <a:ext uri="{FF2B5EF4-FFF2-40B4-BE49-F238E27FC236}">
                <a16:creationId xmlns:a16="http://schemas.microsoft.com/office/drawing/2014/main" id="{69CC390A-9A06-4120-8A7F-CAD940BD4E9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6995" name="Rectangle 3">
            <a:extLst>
              <a:ext uri="{FF2B5EF4-FFF2-40B4-BE49-F238E27FC236}">
                <a16:creationId xmlns:a16="http://schemas.microsoft.com/office/drawing/2014/main" id="{87BB984C-B36E-4A12-9401-3FFF7A9761A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3E8813-0E7A-4009-B261-8464DAD70BD3}"/>
              </a:ext>
            </a:extLst>
          </p:cNvPr>
          <p:cNvSpPr>
            <a:spLocks noGrp="1" noChangeArrowheads="1"/>
          </p:cNvSpPr>
          <p:nvPr>
            <p:ph type="sldNum" sz="quarter" idx="5"/>
          </p:nvPr>
        </p:nvSpPr>
        <p:spPr>
          <a:ln/>
        </p:spPr>
        <p:txBody>
          <a:bodyPr/>
          <a:lstStyle/>
          <a:p>
            <a:fld id="{4E7E8E07-46A7-4A14-8BF0-4DFCCE94B3EA}" type="slidenum">
              <a:rPr lang="ru-RU" altLang="ru-RU"/>
              <a:pPr/>
              <a:t>43</a:t>
            </a:fld>
            <a:endParaRPr lang="ru-RU" altLang="ru-RU"/>
          </a:p>
        </p:txBody>
      </p:sp>
      <p:sp>
        <p:nvSpPr>
          <p:cNvPr id="642050" name="Rectangle 2">
            <a:extLst>
              <a:ext uri="{FF2B5EF4-FFF2-40B4-BE49-F238E27FC236}">
                <a16:creationId xmlns:a16="http://schemas.microsoft.com/office/drawing/2014/main" id="{C8F51FD2-5D25-4FF9-8AC7-8C61F29093A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60EE8DD2-E2EB-466B-9434-F6A6F0B6D6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249587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3B490-0988-49E9-B522-F20A40F54E21}"/>
              </a:ext>
            </a:extLst>
          </p:cNvPr>
          <p:cNvSpPr>
            <a:spLocks noGrp="1" noChangeArrowheads="1"/>
          </p:cNvSpPr>
          <p:nvPr>
            <p:ph type="sldNum" sz="quarter" idx="5"/>
          </p:nvPr>
        </p:nvSpPr>
        <p:spPr>
          <a:ln/>
        </p:spPr>
        <p:txBody>
          <a:bodyPr/>
          <a:lstStyle/>
          <a:p>
            <a:fld id="{77D5DD64-1F64-48D4-A8B3-42295E2B2C66}" type="slidenum">
              <a:rPr lang="ru-RU" altLang="ru-RU"/>
              <a:pPr/>
              <a:t>44</a:t>
            </a:fld>
            <a:endParaRPr lang="ru-RU" altLang="ru-RU"/>
          </a:p>
        </p:txBody>
      </p:sp>
      <p:sp>
        <p:nvSpPr>
          <p:cNvPr id="644098" name="Rectangle 2">
            <a:extLst>
              <a:ext uri="{FF2B5EF4-FFF2-40B4-BE49-F238E27FC236}">
                <a16:creationId xmlns:a16="http://schemas.microsoft.com/office/drawing/2014/main" id="{4AB7A429-1A07-4E44-8378-35E3C2F9BA9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4099" name="Rectangle 3">
            <a:extLst>
              <a:ext uri="{FF2B5EF4-FFF2-40B4-BE49-F238E27FC236}">
                <a16:creationId xmlns:a16="http://schemas.microsoft.com/office/drawing/2014/main" id="{2D3D74D4-54D9-461A-BB1C-37C399398E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707502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B79E8C-220D-49CF-A858-7782794A8F9D}"/>
              </a:ext>
            </a:extLst>
          </p:cNvPr>
          <p:cNvSpPr>
            <a:spLocks noGrp="1" noChangeArrowheads="1"/>
          </p:cNvSpPr>
          <p:nvPr>
            <p:ph type="sldNum" sz="quarter" idx="5"/>
          </p:nvPr>
        </p:nvSpPr>
        <p:spPr>
          <a:ln/>
        </p:spPr>
        <p:txBody>
          <a:bodyPr/>
          <a:lstStyle/>
          <a:p>
            <a:fld id="{E59F0F88-BE60-44F9-BB8C-6D8FBDB8980A}" type="slidenum">
              <a:rPr lang="ru-RU" altLang="ru-RU"/>
              <a:pPr/>
              <a:t>45</a:t>
            </a:fld>
            <a:endParaRPr lang="ru-RU" altLang="ru-RU"/>
          </a:p>
        </p:txBody>
      </p:sp>
      <p:sp>
        <p:nvSpPr>
          <p:cNvPr id="670722" name="Rectangle 2">
            <a:extLst>
              <a:ext uri="{FF2B5EF4-FFF2-40B4-BE49-F238E27FC236}">
                <a16:creationId xmlns:a16="http://schemas.microsoft.com/office/drawing/2014/main" id="{6D51A057-BDE1-4BCE-A6B7-DED7F42458E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FE7770DE-8636-4D57-95D3-1911EE79D95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101AB8-C589-424A-B401-86489B85E47A}"/>
              </a:ext>
            </a:extLst>
          </p:cNvPr>
          <p:cNvSpPr>
            <a:spLocks noGrp="1" noChangeArrowheads="1"/>
          </p:cNvSpPr>
          <p:nvPr>
            <p:ph type="sldNum" sz="quarter" idx="5"/>
          </p:nvPr>
        </p:nvSpPr>
        <p:spPr>
          <a:ln/>
        </p:spPr>
        <p:txBody>
          <a:bodyPr/>
          <a:lstStyle/>
          <a:p>
            <a:fld id="{DA244934-A140-414B-B6E3-79DDDB48BDB4}" type="slidenum">
              <a:rPr lang="ru-RU" altLang="ru-RU"/>
              <a:pPr/>
              <a:t>46</a:t>
            </a:fld>
            <a:endParaRPr lang="ru-RU" altLang="ru-RU"/>
          </a:p>
        </p:txBody>
      </p:sp>
      <p:sp>
        <p:nvSpPr>
          <p:cNvPr id="672770" name="Rectangle 2">
            <a:extLst>
              <a:ext uri="{FF2B5EF4-FFF2-40B4-BE49-F238E27FC236}">
                <a16:creationId xmlns:a16="http://schemas.microsoft.com/office/drawing/2014/main" id="{4985453F-9AC4-4AAE-B3F4-6B247CE9245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2771" name="Rectangle 3">
            <a:extLst>
              <a:ext uri="{FF2B5EF4-FFF2-40B4-BE49-F238E27FC236}">
                <a16:creationId xmlns:a16="http://schemas.microsoft.com/office/drawing/2014/main" id="{0EB28633-6213-40C1-922F-606FF60BEA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66106C-CBD7-4680-859D-CDC922697283}"/>
              </a:ext>
            </a:extLst>
          </p:cNvPr>
          <p:cNvSpPr>
            <a:spLocks noGrp="1" noChangeArrowheads="1"/>
          </p:cNvSpPr>
          <p:nvPr>
            <p:ph type="sldNum" sz="quarter" idx="5"/>
          </p:nvPr>
        </p:nvSpPr>
        <p:spPr>
          <a:ln/>
        </p:spPr>
        <p:txBody>
          <a:bodyPr/>
          <a:lstStyle/>
          <a:p>
            <a:fld id="{94B06F92-16F7-4E57-9395-5614D463D1DD}" type="slidenum">
              <a:rPr lang="ru-RU" altLang="ru-RU"/>
              <a:pPr/>
              <a:t>47</a:t>
            </a:fld>
            <a:endParaRPr lang="ru-RU" altLang="ru-RU"/>
          </a:p>
        </p:txBody>
      </p:sp>
      <p:sp>
        <p:nvSpPr>
          <p:cNvPr id="674818" name="Rectangle 2">
            <a:extLst>
              <a:ext uri="{FF2B5EF4-FFF2-40B4-BE49-F238E27FC236}">
                <a16:creationId xmlns:a16="http://schemas.microsoft.com/office/drawing/2014/main" id="{A3CE47F3-9746-43FA-9433-5769C8567AEB}"/>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4819" name="Rectangle 3">
            <a:extLst>
              <a:ext uri="{FF2B5EF4-FFF2-40B4-BE49-F238E27FC236}">
                <a16:creationId xmlns:a16="http://schemas.microsoft.com/office/drawing/2014/main" id="{A6F4AEE1-0651-48AC-B062-843DBEDCA9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F86270-CC44-4B34-99E1-E07AA9D0958F}"/>
              </a:ext>
            </a:extLst>
          </p:cNvPr>
          <p:cNvSpPr>
            <a:spLocks noGrp="1" noChangeArrowheads="1"/>
          </p:cNvSpPr>
          <p:nvPr>
            <p:ph type="sldNum" sz="quarter" idx="5"/>
          </p:nvPr>
        </p:nvSpPr>
        <p:spPr>
          <a:ln/>
        </p:spPr>
        <p:txBody>
          <a:bodyPr/>
          <a:lstStyle/>
          <a:p>
            <a:fld id="{1B0AAC41-846B-482F-A069-1CF3877FB718}" type="slidenum">
              <a:rPr lang="ru-RU" altLang="ru-RU"/>
              <a:pPr/>
              <a:t>48</a:t>
            </a:fld>
            <a:endParaRPr lang="ru-RU" altLang="ru-RU"/>
          </a:p>
        </p:txBody>
      </p:sp>
      <p:sp>
        <p:nvSpPr>
          <p:cNvPr id="678914" name="Rectangle 2">
            <a:extLst>
              <a:ext uri="{FF2B5EF4-FFF2-40B4-BE49-F238E27FC236}">
                <a16:creationId xmlns:a16="http://schemas.microsoft.com/office/drawing/2014/main" id="{08E453E8-813A-4C34-8B28-65122496E21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8915" name="Rectangle 3">
            <a:extLst>
              <a:ext uri="{FF2B5EF4-FFF2-40B4-BE49-F238E27FC236}">
                <a16:creationId xmlns:a16="http://schemas.microsoft.com/office/drawing/2014/main" id="{683C4ED7-7CA2-4D9A-9CD7-BD01B5DB2DC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86799D-5D75-4A09-AD76-82F67D2684F2}"/>
              </a:ext>
            </a:extLst>
          </p:cNvPr>
          <p:cNvSpPr>
            <a:spLocks noGrp="1" noChangeArrowheads="1"/>
          </p:cNvSpPr>
          <p:nvPr>
            <p:ph type="sldNum" sz="quarter" idx="5"/>
          </p:nvPr>
        </p:nvSpPr>
        <p:spPr>
          <a:ln/>
        </p:spPr>
        <p:txBody>
          <a:bodyPr/>
          <a:lstStyle/>
          <a:p>
            <a:fld id="{E7ECBFDB-F65D-4A2B-B9F4-9A9AD6C87CEF}" type="slidenum">
              <a:rPr lang="ru-RU" altLang="ru-RU"/>
              <a:pPr/>
              <a:t>49</a:t>
            </a:fld>
            <a:endParaRPr lang="ru-RU" altLang="ru-RU"/>
          </a:p>
        </p:txBody>
      </p:sp>
      <p:sp>
        <p:nvSpPr>
          <p:cNvPr id="680962" name="Rectangle 2">
            <a:extLst>
              <a:ext uri="{FF2B5EF4-FFF2-40B4-BE49-F238E27FC236}">
                <a16:creationId xmlns:a16="http://schemas.microsoft.com/office/drawing/2014/main" id="{8478282A-2EE4-48DD-8893-165FF6CDA54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3" name="Rectangle 3">
            <a:extLst>
              <a:ext uri="{FF2B5EF4-FFF2-40B4-BE49-F238E27FC236}">
                <a16:creationId xmlns:a16="http://schemas.microsoft.com/office/drawing/2014/main" id="{381D5A28-A58B-49FD-AAA1-DBCC6099ADD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82432B-5C41-4F51-AB37-3B0E07A09A3C}"/>
              </a:ext>
            </a:extLst>
          </p:cNvPr>
          <p:cNvSpPr>
            <a:spLocks noGrp="1" noChangeArrowheads="1"/>
          </p:cNvSpPr>
          <p:nvPr>
            <p:ph type="sldNum" sz="quarter" idx="5"/>
          </p:nvPr>
        </p:nvSpPr>
        <p:spPr>
          <a:ln/>
        </p:spPr>
        <p:txBody>
          <a:bodyPr/>
          <a:lstStyle/>
          <a:p>
            <a:fld id="{D1D6B623-630C-47DF-AA5F-87F23AD6426C}" type="slidenum">
              <a:rPr lang="ru-RU" altLang="ru-RU"/>
              <a:pPr/>
              <a:t>50</a:t>
            </a:fld>
            <a:endParaRPr lang="ru-RU" altLang="ru-RU"/>
          </a:p>
        </p:txBody>
      </p:sp>
      <p:sp>
        <p:nvSpPr>
          <p:cNvPr id="676866" name="Rectangle 2">
            <a:extLst>
              <a:ext uri="{FF2B5EF4-FFF2-40B4-BE49-F238E27FC236}">
                <a16:creationId xmlns:a16="http://schemas.microsoft.com/office/drawing/2014/main" id="{39BE085E-131E-4A2D-93BD-31D3D5709100}"/>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6867" name="Rectangle 3">
            <a:extLst>
              <a:ext uri="{FF2B5EF4-FFF2-40B4-BE49-F238E27FC236}">
                <a16:creationId xmlns:a16="http://schemas.microsoft.com/office/drawing/2014/main" id="{1DC63728-0FE2-4CE5-A3AA-049E66A8B29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34887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6</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891033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784FDD-15B9-4339-81EE-BF742DADB45A}"/>
              </a:ext>
            </a:extLst>
          </p:cNvPr>
          <p:cNvSpPr>
            <a:spLocks noGrp="1" noChangeArrowheads="1"/>
          </p:cNvSpPr>
          <p:nvPr>
            <p:ph type="sldNum" sz="quarter" idx="5"/>
          </p:nvPr>
        </p:nvSpPr>
        <p:spPr>
          <a:ln/>
        </p:spPr>
        <p:txBody>
          <a:bodyPr/>
          <a:lstStyle/>
          <a:p>
            <a:fld id="{F705E433-E4AE-4EF7-A4AE-BC5780D3F539}" type="slidenum">
              <a:rPr lang="ru-RU" altLang="ru-RU"/>
              <a:pPr/>
              <a:t>51</a:t>
            </a:fld>
            <a:endParaRPr lang="ru-RU" altLang="ru-RU"/>
          </a:p>
        </p:txBody>
      </p:sp>
      <p:sp>
        <p:nvSpPr>
          <p:cNvPr id="635906" name="Rectangle 2">
            <a:extLst>
              <a:ext uri="{FF2B5EF4-FFF2-40B4-BE49-F238E27FC236}">
                <a16:creationId xmlns:a16="http://schemas.microsoft.com/office/drawing/2014/main" id="{A16124EF-A628-4C5B-8BA5-19F09B23E50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a:extLst>
              <a:ext uri="{FF2B5EF4-FFF2-40B4-BE49-F238E27FC236}">
                <a16:creationId xmlns:a16="http://schemas.microsoft.com/office/drawing/2014/main" id="{AE4B23F9-C763-4B91-BC6E-0DE76DF000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784FDD-15B9-4339-81EE-BF742DADB45A}"/>
              </a:ext>
            </a:extLst>
          </p:cNvPr>
          <p:cNvSpPr>
            <a:spLocks noGrp="1" noChangeArrowheads="1"/>
          </p:cNvSpPr>
          <p:nvPr>
            <p:ph type="sldNum" sz="quarter" idx="5"/>
          </p:nvPr>
        </p:nvSpPr>
        <p:spPr>
          <a:ln/>
        </p:spPr>
        <p:txBody>
          <a:bodyPr/>
          <a:lstStyle/>
          <a:p>
            <a:fld id="{F705E433-E4AE-4EF7-A4AE-BC5780D3F539}" type="slidenum">
              <a:rPr lang="ru-RU" altLang="ru-RU"/>
              <a:pPr/>
              <a:t>52</a:t>
            </a:fld>
            <a:endParaRPr lang="ru-RU" altLang="ru-RU"/>
          </a:p>
        </p:txBody>
      </p:sp>
      <p:sp>
        <p:nvSpPr>
          <p:cNvPr id="635906" name="Rectangle 2">
            <a:extLst>
              <a:ext uri="{FF2B5EF4-FFF2-40B4-BE49-F238E27FC236}">
                <a16:creationId xmlns:a16="http://schemas.microsoft.com/office/drawing/2014/main" id="{A16124EF-A628-4C5B-8BA5-19F09B23E50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5907" name="Rectangle 3">
            <a:extLst>
              <a:ext uri="{FF2B5EF4-FFF2-40B4-BE49-F238E27FC236}">
                <a16:creationId xmlns:a16="http://schemas.microsoft.com/office/drawing/2014/main" id="{AE4B23F9-C763-4B91-BC6E-0DE76DF0000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9385154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31D60-500E-4B32-939D-E82AB6E1643F}"/>
              </a:ext>
            </a:extLst>
          </p:cNvPr>
          <p:cNvSpPr>
            <a:spLocks noGrp="1" noChangeArrowheads="1"/>
          </p:cNvSpPr>
          <p:nvPr>
            <p:ph type="sldNum" sz="quarter" idx="5"/>
          </p:nvPr>
        </p:nvSpPr>
        <p:spPr>
          <a:ln/>
        </p:spPr>
        <p:txBody>
          <a:bodyPr/>
          <a:lstStyle/>
          <a:p>
            <a:fld id="{2B7CD2D0-1C81-4E51-BC52-9E65431D4E43}" type="slidenum">
              <a:rPr lang="ru-RU" altLang="ru-RU"/>
              <a:pPr/>
              <a:t>53</a:t>
            </a:fld>
            <a:endParaRPr lang="ru-RU" altLang="ru-RU"/>
          </a:p>
        </p:txBody>
      </p:sp>
      <p:sp>
        <p:nvSpPr>
          <p:cNvPr id="637954" name="Rectangle 2">
            <a:extLst>
              <a:ext uri="{FF2B5EF4-FFF2-40B4-BE49-F238E27FC236}">
                <a16:creationId xmlns:a16="http://schemas.microsoft.com/office/drawing/2014/main" id="{713591E2-9547-4D5D-BD8B-0763CC45693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27C5D8D2-DD46-4808-93EB-9E991F5E612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F31D60-500E-4B32-939D-E82AB6E1643F}"/>
              </a:ext>
            </a:extLst>
          </p:cNvPr>
          <p:cNvSpPr>
            <a:spLocks noGrp="1" noChangeArrowheads="1"/>
          </p:cNvSpPr>
          <p:nvPr>
            <p:ph type="sldNum" sz="quarter" idx="5"/>
          </p:nvPr>
        </p:nvSpPr>
        <p:spPr>
          <a:ln/>
        </p:spPr>
        <p:txBody>
          <a:bodyPr/>
          <a:lstStyle/>
          <a:p>
            <a:fld id="{2B7CD2D0-1C81-4E51-BC52-9E65431D4E43}" type="slidenum">
              <a:rPr lang="ru-RU" altLang="ru-RU"/>
              <a:pPr/>
              <a:t>54</a:t>
            </a:fld>
            <a:endParaRPr lang="ru-RU" altLang="ru-RU"/>
          </a:p>
        </p:txBody>
      </p:sp>
      <p:sp>
        <p:nvSpPr>
          <p:cNvPr id="637954" name="Rectangle 2">
            <a:extLst>
              <a:ext uri="{FF2B5EF4-FFF2-40B4-BE49-F238E27FC236}">
                <a16:creationId xmlns:a16="http://schemas.microsoft.com/office/drawing/2014/main" id="{713591E2-9547-4D5D-BD8B-0763CC45693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27C5D8D2-DD46-4808-93EB-9E991F5E612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67037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2CC279-9BE6-455E-8110-CEF8C8F7B374}"/>
              </a:ext>
            </a:extLst>
          </p:cNvPr>
          <p:cNvSpPr>
            <a:spLocks noGrp="1" noChangeArrowheads="1"/>
          </p:cNvSpPr>
          <p:nvPr>
            <p:ph type="sldNum" sz="quarter" idx="5"/>
          </p:nvPr>
        </p:nvSpPr>
        <p:spPr>
          <a:ln/>
        </p:spPr>
        <p:txBody>
          <a:bodyPr/>
          <a:lstStyle/>
          <a:p>
            <a:fld id="{77AED8CB-4C06-4151-BDEF-85736E78CE41}" type="slidenum">
              <a:rPr lang="ru-RU" altLang="ru-RU"/>
              <a:pPr/>
              <a:t>55</a:t>
            </a:fld>
            <a:endParaRPr lang="ru-RU" altLang="ru-RU"/>
          </a:p>
        </p:txBody>
      </p:sp>
      <p:sp>
        <p:nvSpPr>
          <p:cNvPr id="656386" name="Rectangle 2">
            <a:extLst>
              <a:ext uri="{FF2B5EF4-FFF2-40B4-BE49-F238E27FC236}">
                <a16:creationId xmlns:a16="http://schemas.microsoft.com/office/drawing/2014/main" id="{BF6916ED-A122-4274-9F2E-8AA2855519F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63100D89-ECB0-4983-9B67-696B96A99A4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656561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5A9D3A-098A-4E68-8690-088702CC050D}"/>
              </a:ext>
            </a:extLst>
          </p:cNvPr>
          <p:cNvSpPr>
            <a:spLocks noGrp="1" noChangeArrowheads="1"/>
          </p:cNvSpPr>
          <p:nvPr>
            <p:ph type="sldNum" sz="quarter" idx="5"/>
          </p:nvPr>
        </p:nvSpPr>
        <p:spPr>
          <a:ln/>
        </p:spPr>
        <p:txBody>
          <a:bodyPr/>
          <a:lstStyle/>
          <a:p>
            <a:fld id="{D2A17A6C-6096-4AF4-A26F-F88D43D7CA60}" type="slidenum">
              <a:rPr lang="ru-RU" altLang="ru-RU"/>
              <a:pPr/>
              <a:t>56</a:t>
            </a:fld>
            <a:endParaRPr lang="ru-RU" altLang="ru-RU"/>
          </a:p>
        </p:txBody>
      </p:sp>
      <p:sp>
        <p:nvSpPr>
          <p:cNvPr id="250882" name="Rectangle 1026">
            <a:extLst>
              <a:ext uri="{FF2B5EF4-FFF2-40B4-BE49-F238E27FC236}">
                <a16:creationId xmlns:a16="http://schemas.microsoft.com/office/drawing/2014/main" id="{128CA6C5-E80E-4E41-AABC-B2BCD2D775D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3" name="Rectangle 1027">
            <a:extLst>
              <a:ext uri="{FF2B5EF4-FFF2-40B4-BE49-F238E27FC236}">
                <a16:creationId xmlns:a16="http://schemas.microsoft.com/office/drawing/2014/main" id="{DA2BFD54-F5A6-40B1-9F39-0A531A76AAD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1545041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01B375-7B0F-4703-9D47-21E11F100A51}"/>
              </a:ext>
            </a:extLst>
          </p:cNvPr>
          <p:cNvSpPr>
            <a:spLocks noGrp="1" noChangeArrowheads="1"/>
          </p:cNvSpPr>
          <p:nvPr>
            <p:ph type="sldNum" sz="quarter" idx="5"/>
          </p:nvPr>
        </p:nvSpPr>
        <p:spPr>
          <a:ln/>
        </p:spPr>
        <p:txBody>
          <a:bodyPr/>
          <a:lstStyle/>
          <a:p>
            <a:fld id="{F2B2DFDC-A40A-417D-A396-A9230C0BDB03}" type="slidenum">
              <a:rPr lang="ru-RU" altLang="ru-RU"/>
              <a:pPr/>
              <a:t>57</a:t>
            </a:fld>
            <a:endParaRPr lang="ru-RU" altLang="ru-RU"/>
          </a:p>
        </p:txBody>
      </p:sp>
      <p:sp>
        <p:nvSpPr>
          <p:cNvPr id="631810" name="Rectangle 2">
            <a:extLst>
              <a:ext uri="{FF2B5EF4-FFF2-40B4-BE49-F238E27FC236}">
                <a16:creationId xmlns:a16="http://schemas.microsoft.com/office/drawing/2014/main" id="{F69AAC89-2258-45CA-A8E5-009C80DA20D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1811" name="Rectangle 3">
            <a:extLst>
              <a:ext uri="{FF2B5EF4-FFF2-40B4-BE49-F238E27FC236}">
                <a16:creationId xmlns:a16="http://schemas.microsoft.com/office/drawing/2014/main" id="{83657F78-E98C-4F30-83DE-73790416218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32025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8AB6A4-F175-4D62-869A-E163D552349F}"/>
              </a:ext>
            </a:extLst>
          </p:cNvPr>
          <p:cNvSpPr>
            <a:spLocks noGrp="1" noChangeArrowheads="1"/>
          </p:cNvSpPr>
          <p:nvPr>
            <p:ph type="sldNum" sz="quarter" idx="5"/>
          </p:nvPr>
        </p:nvSpPr>
        <p:spPr>
          <a:ln/>
        </p:spPr>
        <p:txBody>
          <a:bodyPr/>
          <a:lstStyle/>
          <a:p>
            <a:fld id="{FCE66CBE-04CD-49C8-88AE-C2E9303F1FA0}" type="slidenum">
              <a:rPr lang="ru-RU" altLang="ru-RU"/>
              <a:pPr/>
              <a:t>58</a:t>
            </a:fld>
            <a:endParaRPr lang="ru-RU" altLang="ru-RU"/>
          </a:p>
        </p:txBody>
      </p:sp>
      <p:sp>
        <p:nvSpPr>
          <p:cNvPr id="633858" name="Rectangle 2">
            <a:extLst>
              <a:ext uri="{FF2B5EF4-FFF2-40B4-BE49-F238E27FC236}">
                <a16:creationId xmlns:a16="http://schemas.microsoft.com/office/drawing/2014/main" id="{F7FEC6AC-34C1-42FC-A16D-C08B2A333F4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3859" name="Rectangle 3">
            <a:extLst>
              <a:ext uri="{FF2B5EF4-FFF2-40B4-BE49-F238E27FC236}">
                <a16:creationId xmlns:a16="http://schemas.microsoft.com/office/drawing/2014/main" id="{46F81E4B-B783-489A-B0A8-6DE3D13FEDE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541947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E957B0-2457-4FB3-8B61-E10CD30149B1}"/>
              </a:ext>
            </a:extLst>
          </p:cNvPr>
          <p:cNvSpPr>
            <a:spLocks noGrp="1" noChangeArrowheads="1"/>
          </p:cNvSpPr>
          <p:nvPr>
            <p:ph type="sldNum" sz="quarter" idx="5"/>
          </p:nvPr>
        </p:nvSpPr>
        <p:spPr>
          <a:ln/>
        </p:spPr>
        <p:txBody>
          <a:bodyPr/>
          <a:lstStyle/>
          <a:p>
            <a:fld id="{DDC90069-30E7-4C13-B491-1F873C14F1D3}" type="slidenum">
              <a:rPr lang="ru-RU" altLang="ru-RU"/>
              <a:pPr/>
              <a:t>59</a:t>
            </a:fld>
            <a:endParaRPr lang="ru-RU" altLang="ru-RU"/>
          </a:p>
        </p:txBody>
      </p:sp>
      <p:sp>
        <p:nvSpPr>
          <p:cNvPr id="670722" name="Rectangle 2">
            <a:extLst>
              <a:ext uri="{FF2B5EF4-FFF2-40B4-BE49-F238E27FC236}">
                <a16:creationId xmlns:a16="http://schemas.microsoft.com/office/drawing/2014/main" id="{AC71EF0C-5B7E-4D83-973F-A75A4F549FB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0723" name="Rectangle 3">
            <a:extLst>
              <a:ext uri="{FF2B5EF4-FFF2-40B4-BE49-F238E27FC236}">
                <a16:creationId xmlns:a16="http://schemas.microsoft.com/office/drawing/2014/main" id="{EE9415A5-7F43-4489-AA5E-3E907AC2BA2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9536162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2FAD6B-2BAF-481A-9B0E-5D1DA420F765}"/>
              </a:ext>
            </a:extLst>
          </p:cNvPr>
          <p:cNvSpPr>
            <a:spLocks noGrp="1" noChangeArrowheads="1"/>
          </p:cNvSpPr>
          <p:nvPr>
            <p:ph type="sldNum" sz="quarter" idx="5"/>
          </p:nvPr>
        </p:nvSpPr>
        <p:spPr>
          <a:ln/>
        </p:spPr>
        <p:txBody>
          <a:bodyPr/>
          <a:lstStyle/>
          <a:p>
            <a:fld id="{524F3B93-C1C0-4052-BE8D-E66B2C064A39}" type="slidenum">
              <a:rPr lang="ru-RU" altLang="ru-RU"/>
              <a:pPr/>
              <a:t>60</a:t>
            </a:fld>
            <a:endParaRPr lang="ru-RU" altLang="ru-RU"/>
          </a:p>
        </p:txBody>
      </p:sp>
      <p:sp>
        <p:nvSpPr>
          <p:cNvPr id="637954" name="Rectangle 2">
            <a:extLst>
              <a:ext uri="{FF2B5EF4-FFF2-40B4-BE49-F238E27FC236}">
                <a16:creationId xmlns:a16="http://schemas.microsoft.com/office/drawing/2014/main" id="{F38CCF63-140A-451F-9FD0-D8E61109F24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7955" name="Rectangle 3">
            <a:extLst>
              <a:ext uri="{FF2B5EF4-FFF2-40B4-BE49-F238E27FC236}">
                <a16:creationId xmlns:a16="http://schemas.microsoft.com/office/drawing/2014/main" id="{AC679CBB-9D29-4C3A-94DA-8BDB2E8827F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90304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7</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028542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5819E3-AC87-48E8-ACE3-BD64E487F111}"/>
              </a:ext>
            </a:extLst>
          </p:cNvPr>
          <p:cNvSpPr>
            <a:spLocks noGrp="1" noChangeArrowheads="1"/>
          </p:cNvSpPr>
          <p:nvPr>
            <p:ph type="sldNum" sz="quarter" idx="5"/>
          </p:nvPr>
        </p:nvSpPr>
        <p:spPr>
          <a:ln/>
        </p:spPr>
        <p:txBody>
          <a:bodyPr/>
          <a:lstStyle/>
          <a:p>
            <a:fld id="{99D7A4AD-D89D-4C93-A6D5-8BF951DFBE31}" type="slidenum">
              <a:rPr lang="ru-RU" altLang="ru-RU"/>
              <a:pPr/>
              <a:t>61</a:t>
            </a:fld>
            <a:endParaRPr lang="ru-RU" altLang="ru-RU"/>
          </a:p>
        </p:txBody>
      </p:sp>
      <p:sp>
        <p:nvSpPr>
          <p:cNvPr id="672770" name="Rectangle 2">
            <a:extLst>
              <a:ext uri="{FF2B5EF4-FFF2-40B4-BE49-F238E27FC236}">
                <a16:creationId xmlns:a16="http://schemas.microsoft.com/office/drawing/2014/main" id="{67D7F99A-7D42-4CC9-84E6-1396B6DD103D}"/>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2771" name="Rectangle 3">
            <a:extLst>
              <a:ext uri="{FF2B5EF4-FFF2-40B4-BE49-F238E27FC236}">
                <a16:creationId xmlns:a16="http://schemas.microsoft.com/office/drawing/2014/main" id="{654D026A-4618-45D4-9ED8-ED15C859B92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416762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223C61-8D82-4486-97E2-3FF0B27C21B2}"/>
              </a:ext>
            </a:extLst>
          </p:cNvPr>
          <p:cNvSpPr>
            <a:spLocks noGrp="1" noChangeArrowheads="1"/>
          </p:cNvSpPr>
          <p:nvPr>
            <p:ph type="sldNum" sz="quarter" idx="5"/>
          </p:nvPr>
        </p:nvSpPr>
        <p:spPr>
          <a:ln/>
        </p:spPr>
        <p:txBody>
          <a:bodyPr/>
          <a:lstStyle/>
          <a:p>
            <a:fld id="{49EA797B-A33E-40AB-AFD6-2EF7B02FD56E}" type="slidenum">
              <a:rPr lang="ru-RU" altLang="ru-RU"/>
              <a:pPr/>
              <a:t>62</a:t>
            </a:fld>
            <a:endParaRPr lang="ru-RU" altLang="ru-RU"/>
          </a:p>
        </p:txBody>
      </p:sp>
      <p:sp>
        <p:nvSpPr>
          <p:cNvPr id="668674" name="Rectangle 2">
            <a:extLst>
              <a:ext uri="{FF2B5EF4-FFF2-40B4-BE49-F238E27FC236}">
                <a16:creationId xmlns:a16="http://schemas.microsoft.com/office/drawing/2014/main" id="{04C0CD74-90B1-47C5-BECF-8AAF777068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8675" name="Rectangle 3">
            <a:extLst>
              <a:ext uri="{FF2B5EF4-FFF2-40B4-BE49-F238E27FC236}">
                <a16:creationId xmlns:a16="http://schemas.microsoft.com/office/drawing/2014/main" id="{AF993CA2-DE4E-436E-91E2-6C0FE9FBBCB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416142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F15B7-5F27-46A6-BD1D-1311FBE95F07}"/>
              </a:ext>
            </a:extLst>
          </p:cNvPr>
          <p:cNvSpPr>
            <a:spLocks noGrp="1" noChangeArrowheads="1"/>
          </p:cNvSpPr>
          <p:nvPr>
            <p:ph type="sldNum" sz="quarter" idx="5"/>
          </p:nvPr>
        </p:nvSpPr>
        <p:spPr>
          <a:ln/>
        </p:spPr>
        <p:txBody>
          <a:bodyPr/>
          <a:lstStyle/>
          <a:p>
            <a:fld id="{F9A00D51-BA68-4511-A2D7-D4B0524BBEA6}" type="slidenum">
              <a:rPr lang="ru-RU" altLang="ru-RU"/>
              <a:pPr/>
              <a:t>63</a:t>
            </a:fld>
            <a:endParaRPr lang="ru-RU" altLang="ru-RU"/>
          </a:p>
        </p:txBody>
      </p:sp>
      <p:sp>
        <p:nvSpPr>
          <p:cNvPr id="642050" name="Rectangle 2">
            <a:extLst>
              <a:ext uri="{FF2B5EF4-FFF2-40B4-BE49-F238E27FC236}">
                <a16:creationId xmlns:a16="http://schemas.microsoft.com/office/drawing/2014/main" id="{B662C485-8D14-41BF-BCD6-C20C6C70E8F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2051" name="Rectangle 3">
            <a:extLst>
              <a:ext uri="{FF2B5EF4-FFF2-40B4-BE49-F238E27FC236}">
                <a16:creationId xmlns:a16="http://schemas.microsoft.com/office/drawing/2014/main" id="{9AE5E66A-2018-4CAE-9241-94A0C6B382E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6270906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7241AB-F221-495A-B7E0-825D6F9EC77E}"/>
              </a:ext>
            </a:extLst>
          </p:cNvPr>
          <p:cNvSpPr>
            <a:spLocks noGrp="1" noChangeArrowheads="1"/>
          </p:cNvSpPr>
          <p:nvPr>
            <p:ph type="sldNum" sz="quarter" idx="5"/>
          </p:nvPr>
        </p:nvSpPr>
        <p:spPr>
          <a:ln/>
        </p:spPr>
        <p:txBody>
          <a:bodyPr/>
          <a:lstStyle/>
          <a:p>
            <a:fld id="{2E77EB21-6C44-46F7-89CE-118E2F4275D5}" type="slidenum">
              <a:rPr lang="ru-RU" altLang="ru-RU"/>
              <a:pPr/>
              <a:t>64</a:t>
            </a:fld>
            <a:endParaRPr lang="ru-RU" altLang="ru-RU"/>
          </a:p>
        </p:txBody>
      </p:sp>
      <p:sp>
        <p:nvSpPr>
          <p:cNvPr id="648194" name="Rectangle 2">
            <a:extLst>
              <a:ext uri="{FF2B5EF4-FFF2-40B4-BE49-F238E27FC236}">
                <a16:creationId xmlns:a16="http://schemas.microsoft.com/office/drawing/2014/main" id="{F1F24F3C-B7F1-4530-A60D-175472C9506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8195" name="Rectangle 3">
            <a:extLst>
              <a:ext uri="{FF2B5EF4-FFF2-40B4-BE49-F238E27FC236}">
                <a16:creationId xmlns:a16="http://schemas.microsoft.com/office/drawing/2014/main" id="{C27D90A9-391A-49F3-9CD1-BC8FC50EF95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7599836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345DF6-6C0C-4CE4-890A-293BE4BB2174}"/>
              </a:ext>
            </a:extLst>
          </p:cNvPr>
          <p:cNvSpPr>
            <a:spLocks noGrp="1" noChangeArrowheads="1"/>
          </p:cNvSpPr>
          <p:nvPr>
            <p:ph type="sldNum" sz="quarter" idx="5"/>
          </p:nvPr>
        </p:nvSpPr>
        <p:spPr>
          <a:ln/>
        </p:spPr>
        <p:txBody>
          <a:bodyPr/>
          <a:lstStyle/>
          <a:p>
            <a:fld id="{628C376A-5FA3-4FB9-9B94-7AA7D6AB26DF}" type="slidenum">
              <a:rPr lang="ru-RU" altLang="ru-RU"/>
              <a:pPr/>
              <a:t>65</a:t>
            </a:fld>
            <a:endParaRPr lang="ru-RU" altLang="ru-RU"/>
          </a:p>
        </p:txBody>
      </p:sp>
      <p:sp>
        <p:nvSpPr>
          <p:cNvPr id="650242" name="Rectangle 2">
            <a:extLst>
              <a:ext uri="{FF2B5EF4-FFF2-40B4-BE49-F238E27FC236}">
                <a16:creationId xmlns:a16="http://schemas.microsoft.com/office/drawing/2014/main" id="{4B4537B4-4A16-47A7-8EE8-3FA119342B6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0243" name="Rectangle 3">
            <a:extLst>
              <a:ext uri="{FF2B5EF4-FFF2-40B4-BE49-F238E27FC236}">
                <a16:creationId xmlns:a16="http://schemas.microsoft.com/office/drawing/2014/main" id="{DB29FB7D-DD3B-4A2D-A3D2-84AC313978E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205421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EF371B-F3EC-4D1B-84FB-AB86F5DCC09E}"/>
              </a:ext>
            </a:extLst>
          </p:cNvPr>
          <p:cNvSpPr>
            <a:spLocks noGrp="1" noChangeArrowheads="1"/>
          </p:cNvSpPr>
          <p:nvPr>
            <p:ph type="sldNum" sz="quarter" idx="5"/>
          </p:nvPr>
        </p:nvSpPr>
        <p:spPr>
          <a:ln/>
        </p:spPr>
        <p:txBody>
          <a:bodyPr/>
          <a:lstStyle/>
          <a:p>
            <a:fld id="{D83FEF84-7066-4808-AC68-9E01D01776D8}" type="slidenum">
              <a:rPr lang="ru-RU" altLang="ru-RU"/>
              <a:pPr/>
              <a:t>66</a:t>
            </a:fld>
            <a:endParaRPr lang="ru-RU" altLang="ru-RU"/>
          </a:p>
        </p:txBody>
      </p:sp>
      <p:sp>
        <p:nvSpPr>
          <p:cNvPr id="652290" name="Rectangle 2">
            <a:extLst>
              <a:ext uri="{FF2B5EF4-FFF2-40B4-BE49-F238E27FC236}">
                <a16:creationId xmlns:a16="http://schemas.microsoft.com/office/drawing/2014/main" id="{CD48A324-AE8E-4B0D-8920-837C1AB5013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2291" name="Rectangle 3">
            <a:extLst>
              <a:ext uri="{FF2B5EF4-FFF2-40B4-BE49-F238E27FC236}">
                <a16:creationId xmlns:a16="http://schemas.microsoft.com/office/drawing/2014/main" id="{86ECE2CE-A893-4A42-9420-30C58295FA6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068824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2CC279-9BE6-455E-8110-CEF8C8F7B374}"/>
              </a:ext>
            </a:extLst>
          </p:cNvPr>
          <p:cNvSpPr>
            <a:spLocks noGrp="1" noChangeArrowheads="1"/>
          </p:cNvSpPr>
          <p:nvPr>
            <p:ph type="sldNum" sz="quarter" idx="5"/>
          </p:nvPr>
        </p:nvSpPr>
        <p:spPr>
          <a:ln/>
        </p:spPr>
        <p:txBody>
          <a:bodyPr/>
          <a:lstStyle/>
          <a:p>
            <a:fld id="{77AED8CB-4C06-4151-BDEF-85736E78CE41}" type="slidenum">
              <a:rPr lang="ru-RU" altLang="ru-RU"/>
              <a:pPr/>
              <a:t>67</a:t>
            </a:fld>
            <a:endParaRPr lang="ru-RU" altLang="ru-RU"/>
          </a:p>
        </p:txBody>
      </p:sp>
      <p:sp>
        <p:nvSpPr>
          <p:cNvPr id="656386" name="Rectangle 2">
            <a:extLst>
              <a:ext uri="{FF2B5EF4-FFF2-40B4-BE49-F238E27FC236}">
                <a16:creationId xmlns:a16="http://schemas.microsoft.com/office/drawing/2014/main" id="{BF6916ED-A122-4274-9F2E-8AA2855519F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63100D89-ECB0-4983-9B67-696B96A99A4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515387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828FE6-7EE3-458C-832C-441AE03E5847}"/>
              </a:ext>
            </a:extLst>
          </p:cNvPr>
          <p:cNvSpPr>
            <a:spLocks noGrp="1" noChangeArrowheads="1"/>
          </p:cNvSpPr>
          <p:nvPr>
            <p:ph type="sldNum" sz="quarter" idx="5"/>
          </p:nvPr>
        </p:nvSpPr>
        <p:spPr>
          <a:ln/>
        </p:spPr>
        <p:txBody>
          <a:bodyPr/>
          <a:lstStyle/>
          <a:p>
            <a:fld id="{F0F288BC-4FFB-45F3-8C53-A710BC8C3E73}" type="slidenum">
              <a:rPr lang="ru-RU" altLang="ru-RU"/>
              <a:pPr/>
              <a:t>68</a:t>
            </a:fld>
            <a:endParaRPr lang="ru-RU" altLang="ru-RU"/>
          </a:p>
        </p:txBody>
      </p:sp>
      <p:sp>
        <p:nvSpPr>
          <p:cNvPr id="523266" name="Rectangle 2">
            <a:extLst>
              <a:ext uri="{FF2B5EF4-FFF2-40B4-BE49-F238E27FC236}">
                <a16:creationId xmlns:a16="http://schemas.microsoft.com/office/drawing/2014/main" id="{1792F90C-A48A-45BC-8886-BF33377E9C5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a:extLst>
              <a:ext uri="{FF2B5EF4-FFF2-40B4-BE49-F238E27FC236}">
                <a16:creationId xmlns:a16="http://schemas.microsoft.com/office/drawing/2014/main" id="{C4CB232E-7179-4D61-832C-ABDE9CD8A75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A14DBA-464B-4901-B97F-DE5DBE9D2D80}"/>
              </a:ext>
            </a:extLst>
          </p:cNvPr>
          <p:cNvSpPr>
            <a:spLocks noGrp="1" noChangeArrowheads="1"/>
          </p:cNvSpPr>
          <p:nvPr>
            <p:ph type="sldNum" sz="quarter" idx="5"/>
          </p:nvPr>
        </p:nvSpPr>
        <p:spPr>
          <a:ln/>
        </p:spPr>
        <p:txBody>
          <a:bodyPr/>
          <a:lstStyle/>
          <a:p>
            <a:fld id="{980990AD-8956-4C65-93C7-DFED528144D4}" type="slidenum">
              <a:rPr lang="ru-RU" altLang="ru-RU"/>
              <a:pPr/>
              <a:t>69</a:t>
            </a:fld>
            <a:endParaRPr lang="ru-RU" altLang="ru-RU"/>
          </a:p>
        </p:txBody>
      </p:sp>
      <p:sp>
        <p:nvSpPr>
          <p:cNvPr id="525314" name="Rectangle 2">
            <a:extLst>
              <a:ext uri="{FF2B5EF4-FFF2-40B4-BE49-F238E27FC236}">
                <a16:creationId xmlns:a16="http://schemas.microsoft.com/office/drawing/2014/main" id="{90CBDCDF-529D-4CFE-AA71-5996F8C7A8C8}"/>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5315" name="Rectangle 3">
            <a:extLst>
              <a:ext uri="{FF2B5EF4-FFF2-40B4-BE49-F238E27FC236}">
                <a16:creationId xmlns:a16="http://schemas.microsoft.com/office/drawing/2014/main" id="{67B4289C-48E4-47A1-ABAD-E1708A4808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927D42-B4F9-4670-B162-EFF5CAE681F7}"/>
              </a:ext>
            </a:extLst>
          </p:cNvPr>
          <p:cNvSpPr>
            <a:spLocks noGrp="1" noChangeArrowheads="1"/>
          </p:cNvSpPr>
          <p:nvPr>
            <p:ph type="sldNum" sz="quarter" idx="5"/>
          </p:nvPr>
        </p:nvSpPr>
        <p:spPr>
          <a:ln/>
        </p:spPr>
        <p:txBody>
          <a:bodyPr/>
          <a:lstStyle/>
          <a:p>
            <a:fld id="{6889637A-0F2C-45DD-BB49-5D9806DF88E6}" type="slidenum">
              <a:rPr lang="ru-RU" altLang="ru-RU"/>
              <a:pPr/>
              <a:t>70</a:t>
            </a:fld>
            <a:endParaRPr lang="ru-RU" altLang="ru-RU"/>
          </a:p>
        </p:txBody>
      </p:sp>
      <p:sp>
        <p:nvSpPr>
          <p:cNvPr id="527362" name="Rectangle 2">
            <a:extLst>
              <a:ext uri="{FF2B5EF4-FFF2-40B4-BE49-F238E27FC236}">
                <a16:creationId xmlns:a16="http://schemas.microsoft.com/office/drawing/2014/main" id="{9D65AEB6-5BBD-4572-AC9D-ECC88DBC5FC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7363" name="Rectangle 3">
            <a:extLst>
              <a:ext uri="{FF2B5EF4-FFF2-40B4-BE49-F238E27FC236}">
                <a16:creationId xmlns:a16="http://schemas.microsoft.com/office/drawing/2014/main" id="{119067AD-D615-463B-9612-4032EDA0644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E02511-3C0D-4E6B-A9A7-A6749F5291A5}"/>
              </a:ext>
            </a:extLst>
          </p:cNvPr>
          <p:cNvSpPr>
            <a:spLocks noGrp="1" noChangeArrowheads="1"/>
          </p:cNvSpPr>
          <p:nvPr>
            <p:ph type="sldNum" sz="quarter" idx="5"/>
          </p:nvPr>
        </p:nvSpPr>
        <p:spPr>
          <a:ln/>
        </p:spPr>
        <p:txBody>
          <a:bodyPr/>
          <a:lstStyle/>
          <a:p>
            <a:fld id="{148BD127-E002-403B-BE1A-4C001CD20039}" type="slidenum">
              <a:rPr lang="ru-RU" altLang="ru-RU"/>
              <a:pPr/>
              <a:t>8</a:t>
            </a:fld>
            <a:endParaRPr lang="ru-RU" altLang="ru-RU"/>
          </a:p>
        </p:txBody>
      </p:sp>
      <p:sp>
        <p:nvSpPr>
          <p:cNvPr id="656386" name="Rectangle 2">
            <a:extLst>
              <a:ext uri="{FF2B5EF4-FFF2-40B4-BE49-F238E27FC236}">
                <a16:creationId xmlns:a16="http://schemas.microsoft.com/office/drawing/2014/main" id="{20A759F6-FA0C-4F69-9CF7-05FF294069A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6387" name="Rectangle 3">
            <a:extLst>
              <a:ext uri="{FF2B5EF4-FFF2-40B4-BE49-F238E27FC236}">
                <a16:creationId xmlns:a16="http://schemas.microsoft.com/office/drawing/2014/main" id="{2139C926-1FA3-4D21-9EFF-A66194D8BD6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8023847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E26E3E-F148-4B00-A78B-3520AA225233}"/>
              </a:ext>
            </a:extLst>
          </p:cNvPr>
          <p:cNvSpPr>
            <a:spLocks noGrp="1" noChangeArrowheads="1"/>
          </p:cNvSpPr>
          <p:nvPr>
            <p:ph type="sldNum" sz="quarter" idx="5"/>
          </p:nvPr>
        </p:nvSpPr>
        <p:spPr>
          <a:ln/>
        </p:spPr>
        <p:txBody>
          <a:bodyPr/>
          <a:lstStyle/>
          <a:p>
            <a:fld id="{4B0ADB84-B53D-474B-9D70-25EE52006539}" type="slidenum">
              <a:rPr lang="ru-RU" altLang="ru-RU"/>
              <a:pPr/>
              <a:t>71</a:t>
            </a:fld>
            <a:endParaRPr lang="ru-RU" altLang="ru-RU"/>
          </a:p>
        </p:txBody>
      </p:sp>
      <p:sp>
        <p:nvSpPr>
          <p:cNvPr id="529410" name="Rectangle 2">
            <a:extLst>
              <a:ext uri="{FF2B5EF4-FFF2-40B4-BE49-F238E27FC236}">
                <a16:creationId xmlns:a16="http://schemas.microsoft.com/office/drawing/2014/main" id="{BBC6F3BB-9DB8-4B73-BB24-1125156B6A7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a:extLst>
              <a:ext uri="{FF2B5EF4-FFF2-40B4-BE49-F238E27FC236}">
                <a16:creationId xmlns:a16="http://schemas.microsoft.com/office/drawing/2014/main" id="{DB297AB9-8D1C-405A-B8DA-35968812C9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9F0151-17B1-4565-89E1-7F40D9D6DBD1}"/>
              </a:ext>
            </a:extLst>
          </p:cNvPr>
          <p:cNvSpPr>
            <a:spLocks noGrp="1" noChangeArrowheads="1"/>
          </p:cNvSpPr>
          <p:nvPr>
            <p:ph type="sldNum" sz="quarter" idx="5"/>
          </p:nvPr>
        </p:nvSpPr>
        <p:spPr>
          <a:ln/>
        </p:spPr>
        <p:txBody>
          <a:bodyPr/>
          <a:lstStyle/>
          <a:p>
            <a:fld id="{32062FFC-F886-4C66-9262-E1BCEA980CB2}" type="slidenum">
              <a:rPr lang="ru-RU" altLang="ru-RU"/>
              <a:pPr/>
              <a:t>9</a:t>
            </a:fld>
            <a:endParaRPr lang="ru-RU" altLang="ru-RU"/>
          </a:p>
        </p:txBody>
      </p:sp>
      <p:sp>
        <p:nvSpPr>
          <p:cNvPr id="658434" name="Rectangle 2">
            <a:extLst>
              <a:ext uri="{FF2B5EF4-FFF2-40B4-BE49-F238E27FC236}">
                <a16:creationId xmlns:a16="http://schemas.microsoft.com/office/drawing/2014/main" id="{5ED9259F-F2E0-4E0A-9681-557D4B6CCCD3}"/>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a:extLst>
              <a:ext uri="{FF2B5EF4-FFF2-40B4-BE49-F238E27FC236}">
                <a16:creationId xmlns:a16="http://schemas.microsoft.com/office/drawing/2014/main" id="{99B12EE0-334F-40EC-8477-48AF8C631F8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43067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6CDF0-F42F-45A9-86D1-924E2EF2F6AF}"/>
              </a:ext>
            </a:extLst>
          </p:cNvPr>
          <p:cNvSpPr>
            <a:spLocks noGrp="1" noChangeArrowheads="1"/>
          </p:cNvSpPr>
          <p:nvPr>
            <p:ph type="sldNum" sz="quarter" idx="5"/>
          </p:nvPr>
        </p:nvSpPr>
        <p:spPr>
          <a:ln/>
        </p:spPr>
        <p:txBody>
          <a:bodyPr/>
          <a:lstStyle/>
          <a:p>
            <a:fld id="{A0B8B28C-26B9-4D6C-B08E-1829C37BED51}" type="slidenum">
              <a:rPr lang="ru-RU" altLang="ru-RU"/>
              <a:pPr/>
              <a:t>10</a:t>
            </a:fld>
            <a:endParaRPr lang="ru-RU" altLang="ru-RU"/>
          </a:p>
        </p:txBody>
      </p:sp>
      <p:sp>
        <p:nvSpPr>
          <p:cNvPr id="654338" name="Rectangle 2">
            <a:extLst>
              <a:ext uri="{FF2B5EF4-FFF2-40B4-BE49-F238E27FC236}">
                <a16:creationId xmlns:a16="http://schemas.microsoft.com/office/drawing/2014/main" id="{683E37DE-B06D-4745-9F87-2AC053AF9A0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a:extLst>
              <a:ext uri="{FF2B5EF4-FFF2-40B4-BE49-F238E27FC236}">
                <a16:creationId xmlns:a16="http://schemas.microsoft.com/office/drawing/2014/main" id="{5C9205B7-AC1A-434F-8EA2-1F10798BED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41996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C68C0-02B6-4236-838C-363EA14B7D99}"/>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C21A505-5930-40D1-99E0-4B8A0E5E2C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E207800-7C89-419A-A1BF-6A5233E74EBD}"/>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2E1B733C-985E-4D89-95A1-4E1E26980D1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84DB10A3-30AA-4208-ADBF-5919D1C4C3BF}"/>
              </a:ext>
            </a:extLst>
          </p:cNvPr>
          <p:cNvSpPr>
            <a:spLocks noGrp="1"/>
          </p:cNvSpPr>
          <p:nvPr>
            <p:ph type="sldNum" sz="quarter" idx="12"/>
          </p:nvPr>
        </p:nvSpPr>
        <p:spPr/>
        <p:txBody>
          <a:bodyPr/>
          <a:lstStyle>
            <a:lvl1pPr>
              <a:defRPr/>
            </a:lvl1pPr>
          </a:lstStyle>
          <a:p>
            <a:fld id="{075620D9-39E1-4C94-9095-5CD369DCA73C}" type="slidenum">
              <a:rPr lang="ru-RU" altLang="ru-RU"/>
              <a:pPr/>
              <a:t>‹#›</a:t>
            </a:fld>
            <a:endParaRPr lang="ru-RU" altLang="ru-RU"/>
          </a:p>
        </p:txBody>
      </p:sp>
    </p:spTree>
    <p:extLst>
      <p:ext uri="{BB962C8B-B14F-4D97-AF65-F5344CB8AC3E}">
        <p14:creationId xmlns:p14="http://schemas.microsoft.com/office/powerpoint/2010/main" val="415184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DE011B-E27C-426F-84A9-745440A49A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EA5AA42-1D35-4EEE-B1A9-AEC1068E11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54B175-9E0A-4D40-80D1-2987F4436E7E}"/>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EAD73CEE-28BB-40A4-924C-6976B6B885B8}"/>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FF079EDB-9B4A-40DE-9656-858B0B86743E}"/>
              </a:ext>
            </a:extLst>
          </p:cNvPr>
          <p:cNvSpPr>
            <a:spLocks noGrp="1"/>
          </p:cNvSpPr>
          <p:nvPr>
            <p:ph type="sldNum" sz="quarter" idx="12"/>
          </p:nvPr>
        </p:nvSpPr>
        <p:spPr/>
        <p:txBody>
          <a:bodyPr/>
          <a:lstStyle>
            <a:lvl1pPr>
              <a:defRPr/>
            </a:lvl1pPr>
          </a:lstStyle>
          <a:p>
            <a:fld id="{46A9599C-31EC-46DD-9C32-F4BD84DDBDDC}" type="slidenum">
              <a:rPr lang="ru-RU" altLang="ru-RU"/>
              <a:pPr/>
              <a:t>‹#›</a:t>
            </a:fld>
            <a:endParaRPr lang="ru-RU" altLang="ru-RU"/>
          </a:p>
        </p:txBody>
      </p:sp>
    </p:spTree>
    <p:extLst>
      <p:ext uri="{BB962C8B-B14F-4D97-AF65-F5344CB8AC3E}">
        <p14:creationId xmlns:p14="http://schemas.microsoft.com/office/powerpoint/2010/main" val="371342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E7CDEB5-7F61-4F98-AC5D-61ACA1591663}"/>
              </a:ext>
            </a:extLst>
          </p:cNvPr>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94B06FA-1135-4543-9621-B9C497C1CF44}"/>
              </a:ext>
            </a:extLst>
          </p:cNvPr>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86B016-FD50-41C8-84EB-7C729847987E}"/>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CD302025-292B-49E6-A91E-F5FB6CDA585B}"/>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3A6A5AE5-D3A0-479D-B6B0-026CC83FACE9}"/>
              </a:ext>
            </a:extLst>
          </p:cNvPr>
          <p:cNvSpPr>
            <a:spLocks noGrp="1"/>
          </p:cNvSpPr>
          <p:nvPr>
            <p:ph type="sldNum" sz="quarter" idx="12"/>
          </p:nvPr>
        </p:nvSpPr>
        <p:spPr/>
        <p:txBody>
          <a:bodyPr/>
          <a:lstStyle>
            <a:lvl1pPr>
              <a:defRPr/>
            </a:lvl1pPr>
          </a:lstStyle>
          <a:p>
            <a:fld id="{E4B03604-CF51-478C-BFE9-0B6C9511804E}" type="slidenum">
              <a:rPr lang="ru-RU" altLang="ru-RU"/>
              <a:pPr/>
              <a:t>‹#›</a:t>
            </a:fld>
            <a:endParaRPr lang="ru-RU" altLang="ru-RU"/>
          </a:p>
        </p:txBody>
      </p:sp>
    </p:spTree>
    <p:extLst>
      <p:ext uri="{BB962C8B-B14F-4D97-AF65-F5344CB8AC3E}">
        <p14:creationId xmlns:p14="http://schemas.microsoft.com/office/powerpoint/2010/main" val="172764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AB6A2F-4458-4831-9AC6-1B6636B09E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A817C41-CF64-4E83-88EE-D208425BE9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1EFA55D-5390-483F-BB93-0FF9F9C14192}"/>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4189A8C7-A769-4097-B355-82DA6E6BA74A}"/>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408B244B-643E-44B3-A9CB-D1E710251A5B}"/>
              </a:ext>
            </a:extLst>
          </p:cNvPr>
          <p:cNvSpPr>
            <a:spLocks noGrp="1"/>
          </p:cNvSpPr>
          <p:nvPr>
            <p:ph type="sldNum" sz="quarter" idx="12"/>
          </p:nvPr>
        </p:nvSpPr>
        <p:spPr/>
        <p:txBody>
          <a:bodyPr/>
          <a:lstStyle>
            <a:lvl1pPr>
              <a:defRPr/>
            </a:lvl1pPr>
          </a:lstStyle>
          <a:p>
            <a:fld id="{AF8C8888-65D9-408E-9517-3876852AC3E1}" type="slidenum">
              <a:rPr lang="ru-RU" altLang="ru-RU"/>
              <a:pPr/>
              <a:t>‹#›</a:t>
            </a:fld>
            <a:endParaRPr lang="ru-RU" altLang="ru-RU"/>
          </a:p>
        </p:txBody>
      </p:sp>
    </p:spTree>
    <p:extLst>
      <p:ext uri="{BB962C8B-B14F-4D97-AF65-F5344CB8AC3E}">
        <p14:creationId xmlns:p14="http://schemas.microsoft.com/office/powerpoint/2010/main" val="2847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C7E84-EFDF-49BF-83BB-EE554373907A}"/>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EF0C43E-51FD-45EE-8367-A6F380384C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a:extLst>
              <a:ext uri="{FF2B5EF4-FFF2-40B4-BE49-F238E27FC236}">
                <a16:creationId xmlns:a16="http://schemas.microsoft.com/office/drawing/2014/main" id="{9BCB9BD1-3C7E-445B-809E-6C2325E5E011}"/>
              </a:ext>
            </a:extLst>
          </p:cNvPr>
          <p:cNvSpPr>
            <a:spLocks noGrp="1"/>
          </p:cNvSpPr>
          <p:nvPr>
            <p:ph type="dt" sz="half" idx="10"/>
          </p:nvPr>
        </p:nvSpPr>
        <p:spPr/>
        <p:txBody>
          <a:bodyPr/>
          <a:lstStyle>
            <a:lvl1pPr>
              <a:defRPr/>
            </a:lvl1pPr>
          </a:lstStyle>
          <a:p>
            <a:endParaRPr lang="ru-RU" altLang="ru-RU"/>
          </a:p>
        </p:txBody>
      </p:sp>
      <p:sp>
        <p:nvSpPr>
          <p:cNvPr id="5" name="Нижний колонтитул 4">
            <a:extLst>
              <a:ext uri="{FF2B5EF4-FFF2-40B4-BE49-F238E27FC236}">
                <a16:creationId xmlns:a16="http://schemas.microsoft.com/office/drawing/2014/main" id="{F9E31C3E-FCF2-4FDA-A947-89E2B7368190}"/>
              </a:ext>
            </a:extLst>
          </p:cNvPr>
          <p:cNvSpPr>
            <a:spLocks noGrp="1"/>
          </p:cNvSpPr>
          <p:nvPr>
            <p:ph type="ftr" sz="quarter" idx="11"/>
          </p:nvPr>
        </p:nvSpPr>
        <p:spPr/>
        <p:txBody>
          <a:bodyPr/>
          <a:lstStyle>
            <a:lvl1pPr>
              <a:defRPr/>
            </a:lvl1pPr>
          </a:lstStyle>
          <a:p>
            <a:endParaRPr lang="ru-RU" altLang="ru-RU"/>
          </a:p>
        </p:txBody>
      </p:sp>
      <p:sp>
        <p:nvSpPr>
          <p:cNvPr id="6" name="Номер слайда 5">
            <a:extLst>
              <a:ext uri="{FF2B5EF4-FFF2-40B4-BE49-F238E27FC236}">
                <a16:creationId xmlns:a16="http://schemas.microsoft.com/office/drawing/2014/main" id="{E56FE730-3852-493E-A50C-55730A1DBC6F}"/>
              </a:ext>
            </a:extLst>
          </p:cNvPr>
          <p:cNvSpPr>
            <a:spLocks noGrp="1"/>
          </p:cNvSpPr>
          <p:nvPr>
            <p:ph type="sldNum" sz="quarter" idx="12"/>
          </p:nvPr>
        </p:nvSpPr>
        <p:spPr/>
        <p:txBody>
          <a:bodyPr/>
          <a:lstStyle>
            <a:lvl1pPr>
              <a:defRPr/>
            </a:lvl1pPr>
          </a:lstStyle>
          <a:p>
            <a:fld id="{A2011270-E580-4F98-92B8-C939034787E1}" type="slidenum">
              <a:rPr lang="ru-RU" altLang="ru-RU"/>
              <a:pPr/>
              <a:t>‹#›</a:t>
            </a:fld>
            <a:endParaRPr lang="ru-RU" altLang="ru-RU"/>
          </a:p>
        </p:txBody>
      </p:sp>
    </p:spTree>
    <p:extLst>
      <p:ext uri="{BB962C8B-B14F-4D97-AF65-F5344CB8AC3E}">
        <p14:creationId xmlns:p14="http://schemas.microsoft.com/office/powerpoint/2010/main" val="181705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71EC6-CFA0-4F90-864F-FCFDAB5253D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9F2492E-9432-4D8B-B43A-9CF6B7C90A21}"/>
              </a:ext>
            </a:extLst>
          </p:cNvPr>
          <p:cNvSpPr>
            <a:spLocks noGrp="1"/>
          </p:cNvSpPr>
          <p:nvPr>
            <p:ph sz="half" idx="1"/>
          </p:nvPr>
        </p:nvSpPr>
        <p:spPr>
          <a:xfrm>
            <a:off x="6858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5C8E33C-4787-4828-9EFA-C602A9FB2108}"/>
              </a:ext>
            </a:extLst>
          </p:cNvPr>
          <p:cNvSpPr>
            <a:spLocks noGrp="1"/>
          </p:cNvSpPr>
          <p:nvPr>
            <p:ph sz="half" idx="2"/>
          </p:nvPr>
        </p:nvSpPr>
        <p:spPr>
          <a:xfrm>
            <a:off x="4648200" y="1981200"/>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31A6C87-0B20-48A8-860A-FDF017B9DF0E}"/>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A6E80138-C7DD-4B46-9A18-D7047BD47BD6}"/>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7059CC49-512A-4259-A15F-2326DEC118E5}"/>
              </a:ext>
            </a:extLst>
          </p:cNvPr>
          <p:cNvSpPr>
            <a:spLocks noGrp="1"/>
          </p:cNvSpPr>
          <p:nvPr>
            <p:ph type="sldNum" sz="quarter" idx="12"/>
          </p:nvPr>
        </p:nvSpPr>
        <p:spPr/>
        <p:txBody>
          <a:bodyPr/>
          <a:lstStyle>
            <a:lvl1pPr>
              <a:defRPr/>
            </a:lvl1pPr>
          </a:lstStyle>
          <a:p>
            <a:fld id="{6624C086-2248-459A-93CB-8C291BFB17A7}" type="slidenum">
              <a:rPr lang="ru-RU" altLang="ru-RU"/>
              <a:pPr/>
              <a:t>‹#›</a:t>
            </a:fld>
            <a:endParaRPr lang="ru-RU" altLang="ru-RU"/>
          </a:p>
        </p:txBody>
      </p:sp>
    </p:spTree>
    <p:extLst>
      <p:ext uri="{BB962C8B-B14F-4D97-AF65-F5344CB8AC3E}">
        <p14:creationId xmlns:p14="http://schemas.microsoft.com/office/powerpoint/2010/main" val="112571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9FB911-6E14-44E1-B921-968FFD5C3ECD}"/>
              </a:ext>
            </a:extLst>
          </p:cNvPr>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7678A4A-987E-4666-97F4-0E4C13A3D9B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38ADA14-5831-4215-899B-FBD4AABBD3E1}"/>
              </a:ext>
            </a:extLst>
          </p:cNvPr>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C8D282B-38BC-47CB-84CC-0C4671AAFA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C3B3AA9-589E-41B1-846C-D8368B88603F}"/>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16E9C55-D437-4527-9502-09564CE41F1A}"/>
              </a:ext>
            </a:extLst>
          </p:cNvPr>
          <p:cNvSpPr>
            <a:spLocks noGrp="1"/>
          </p:cNvSpPr>
          <p:nvPr>
            <p:ph type="dt" sz="half" idx="10"/>
          </p:nvPr>
        </p:nvSpPr>
        <p:spPr/>
        <p:txBody>
          <a:bodyPr/>
          <a:lstStyle>
            <a:lvl1pPr>
              <a:defRPr/>
            </a:lvl1pPr>
          </a:lstStyle>
          <a:p>
            <a:endParaRPr lang="ru-RU" altLang="ru-RU"/>
          </a:p>
        </p:txBody>
      </p:sp>
      <p:sp>
        <p:nvSpPr>
          <p:cNvPr id="8" name="Нижний колонтитул 7">
            <a:extLst>
              <a:ext uri="{FF2B5EF4-FFF2-40B4-BE49-F238E27FC236}">
                <a16:creationId xmlns:a16="http://schemas.microsoft.com/office/drawing/2014/main" id="{B91AC8A8-8966-41D6-BEAF-1B8696FA0F00}"/>
              </a:ext>
            </a:extLst>
          </p:cNvPr>
          <p:cNvSpPr>
            <a:spLocks noGrp="1"/>
          </p:cNvSpPr>
          <p:nvPr>
            <p:ph type="ftr" sz="quarter" idx="11"/>
          </p:nvPr>
        </p:nvSpPr>
        <p:spPr/>
        <p:txBody>
          <a:bodyPr/>
          <a:lstStyle>
            <a:lvl1pPr>
              <a:defRPr/>
            </a:lvl1pPr>
          </a:lstStyle>
          <a:p>
            <a:endParaRPr lang="ru-RU" altLang="ru-RU"/>
          </a:p>
        </p:txBody>
      </p:sp>
      <p:sp>
        <p:nvSpPr>
          <p:cNvPr id="9" name="Номер слайда 8">
            <a:extLst>
              <a:ext uri="{FF2B5EF4-FFF2-40B4-BE49-F238E27FC236}">
                <a16:creationId xmlns:a16="http://schemas.microsoft.com/office/drawing/2014/main" id="{8F92DD0E-F90F-4503-8491-3662E7181B3B}"/>
              </a:ext>
            </a:extLst>
          </p:cNvPr>
          <p:cNvSpPr>
            <a:spLocks noGrp="1"/>
          </p:cNvSpPr>
          <p:nvPr>
            <p:ph type="sldNum" sz="quarter" idx="12"/>
          </p:nvPr>
        </p:nvSpPr>
        <p:spPr/>
        <p:txBody>
          <a:bodyPr/>
          <a:lstStyle>
            <a:lvl1pPr>
              <a:defRPr/>
            </a:lvl1pPr>
          </a:lstStyle>
          <a:p>
            <a:fld id="{27C8E19F-E609-490C-AB72-32FBABB02CF1}" type="slidenum">
              <a:rPr lang="ru-RU" altLang="ru-RU"/>
              <a:pPr/>
              <a:t>‹#›</a:t>
            </a:fld>
            <a:endParaRPr lang="ru-RU" altLang="ru-RU"/>
          </a:p>
        </p:txBody>
      </p:sp>
    </p:spTree>
    <p:extLst>
      <p:ext uri="{BB962C8B-B14F-4D97-AF65-F5344CB8AC3E}">
        <p14:creationId xmlns:p14="http://schemas.microsoft.com/office/powerpoint/2010/main" val="2618717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05DE22-10E8-480D-880A-DB72883AFD5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88EEFD8-9692-4E6A-A064-19FBE6DC2E27}"/>
              </a:ext>
            </a:extLst>
          </p:cNvPr>
          <p:cNvSpPr>
            <a:spLocks noGrp="1"/>
          </p:cNvSpPr>
          <p:nvPr>
            <p:ph type="dt" sz="half" idx="10"/>
          </p:nvPr>
        </p:nvSpPr>
        <p:spPr/>
        <p:txBody>
          <a:bodyPr/>
          <a:lstStyle>
            <a:lvl1pPr>
              <a:defRPr/>
            </a:lvl1pPr>
          </a:lstStyle>
          <a:p>
            <a:endParaRPr lang="ru-RU" altLang="ru-RU"/>
          </a:p>
        </p:txBody>
      </p:sp>
      <p:sp>
        <p:nvSpPr>
          <p:cNvPr id="4" name="Нижний колонтитул 3">
            <a:extLst>
              <a:ext uri="{FF2B5EF4-FFF2-40B4-BE49-F238E27FC236}">
                <a16:creationId xmlns:a16="http://schemas.microsoft.com/office/drawing/2014/main" id="{0B0DF57C-9258-42AE-8834-A20796B7A228}"/>
              </a:ext>
            </a:extLst>
          </p:cNvPr>
          <p:cNvSpPr>
            <a:spLocks noGrp="1"/>
          </p:cNvSpPr>
          <p:nvPr>
            <p:ph type="ftr" sz="quarter" idx="11"/>
          </p:nvPr>
        </p:nvSpPr>
        <p:spPr/>
        <p:txBody>
          <a:bodyPr/>
          <a:lstStyle>
            <a:lvl1pPr>
              <a:defRPr/>
            </a:lvl1pPr>
          </a:lstStyle>
          <a:p>
            <a:endParaRPr lang="ru-RU" altLang="ru-RU"/>
          </a:p>
        </p:txBody>
      </p:sp>
      <p:sp>
        <p:nvSpPr>
          <p:cNvPr id="5" name="Номер слайда 4">
            <a:extLst>
              <a:ext uri="{FF2B5EF4-FFF2-40B4-BE49-F238E27FC236}">
                <a16:creationId xmlns:a16="http://schemas.microsoft.com/office/drawing/2014/main" id="{9BBD244D-B97E-46DE-BD4F-FF12154C3B0F}"/>
              </a:ext>
            </a:extLst>
          </p:cNvPr>
          <p:cNvSpPr>
            <a:spLocks noGrp="1"/>
          </p:cNvSpPr>
          <p:nvPr>
            <p:ph type="sldNum" sz="quarter" idx="12"/>
          </p:nvPr>
        </p:nvSpPr>
        <p:spPr/>
        <p:txBody>
          <a:bodyPr/>
          <a:lstStyle>
            <a:lvl1pPr>
              <a:defRPr/>
            </a:lvl1pPr>
          </a:lstStyle>
          <a:p>
            <a:fld id="{7B2B6BC5-BCA6-47E4-8A6E-4300FEC10E9D}" type="slidenum">
              <a:rPr lang="ru-RU" altLang="ru-RU"/>
              <a:pPr/>
              <a:t>‹#›</a:t>
            </a:fld>
            <a:endParaRPr lang="ru-RU" altLang="ru-RU"/>
          </a:p>
        </p:txBody>
      </p:sp>
    </p:spTree>
    <p:extLst>
      <p:ext uri="{BB962C8B-B14F-4D97-AF65-F5344CB8AC3E}">
        <p14:creationId xmlns:p14="http://schemas.microsoft.com/office/powerpoint/2010/main" val="8058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4319621-C907-4874-9A05-75827450A7C1}"/>
              </a:ext>
            </a:extLst>
          </p:cNvPr>
          <p:cNvSpPr>
            <a:spLocks noGrp="1"/>
          </p:cNvSpPr>
          <p:nvPr>
            <p:ph type="dt" sz="half" idx="10"/>
          </p:nvPr>
        </p:nvSpPr>
        <p:spPr/>
        <p:txBody>
          <a:bodyPr/>
          <a:lstStyle>
            <a:lvl1pPr>
              <a:defRPr/>
            </a:lvl1pPr>
          </a:lstStyle>
          <a:p>
            <a:endParaRPr lang="ru-RU" altLang="ru-RU"/>
          </a:p>
        </p:txBody>
      </p:sp>
      <p:sp>
        <p:nvSpPr>
          <p:cNvPr id="3" name="Нижний колонтитул 2">
            <a:extLst>
              <a:ext uri="{FF2B5EF4-FFF2-40B4-BE49-F238E27FC236}">
                <a16:creationId xmlns:a16="http://schemas.microsoft.com/office/drawing/2014/main" id="{B9706A5D-A976-4253-8207-4296D428E8A2}"/>
              </a:ext>
            </a:extLst>
          </p:cNvPr>
          <p:cNvSpPr>
            <a:spLocks noGrp="1"/>
          </p:cNvSpPr>
          <p:nvPr>
            <p:ph type="ftr" sz="quarter" idx="11"/>
          </p:nvPr>
        </p:nvSpPr>
        <p:spPr/>
        <p:txBody>
          <a:bodyPr/>
          <a:lstStyle>
            <a:lvl1pPr>
              <a:defRPr/>
            </a:lvl1pPr>
          </a:lstStyle>
          <a:p>
            <a:endParaRPr lang="ru-RU" altLang="ru-RU"/>
          </a:p>
        </p:txBody>
      </p:sp>
      <p:sp>
        <p:nvSpPr>
          <p:cNvPr id="4" name="Номер слайда 3">
            <a:extLst>
              <a:ext uri="{FF2B5EF4-FFF2-40B4-BE49-F238E27FC236}">
                <a16:creationId xmlns:a16="http://schemas.microsoft.com/office/drawing/2014/main" id="{991120C3-A832-4860-A224-90D4F5E13323}"/>
              </a:ext>
            </a:extLst>
          </p:cNvPr>
          <p:cNvSpPr>
            <a:spLocks noGrp="1"/>
          </p:cNvSpPr>
          <p:nvPr>
            <p:ph type="sldNum" sz="quarter" idx="12"/>
          </p:nvPr>
        </p:nvSpPr>
        <p:spPr/>
        <p:txBody>
          <a:bodyPr/>
          <a:lstStyle>
            <a:lvl1pPr>
              <a:defRPr/>
            </a:lvl1pPr>
          </a:lstStyle>
          <a:p>
            <a:fld id="{425A3C82-B87C-4128-8189-563833634900}" type="slidenum">
              <a:rPr lang="ru-RU" altLang="ru-RU"/>
              <a:pPr/>
              <a:t>‹#›</a:t>
            </a:fld>
            <a:endParaRPr lang="ru-RU" altLang="ru-RU"/>
          </a:p>
        </p:txBody>
      </p:sp>
    </p:spTree>
    <p:extLst>
      <p:ext uri="{BB962C8B-B14F-4D97-AF65-F5344CB8AC3E}">
        <p14:creationId xmlns:p14="http://schemas.microsoft.com/office/powerpoint/2010/main" val="289420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130CE4-C9FC-4531-B28E-6AA02D292A6F}"/>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CEC92D11-438E-4788-A489-7ED8C0C354D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93A34C7-855D-4570-B3ED-80E77803BB2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5F9934C-DFE0-45C7-B18E-1FEF3BA64D04}"/>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BD821947-16E0-4C24-AAAB-EEAC3B63C469}"/>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2F55CB18-41C8-47A9-9823-5A1F95C46543}"/>
              </a:ext>
            </a:extLst>
          </p:cNvPr>
          <p:cNvSpPr>
            <a:spLocks noGrp="1"/>
          </p:cNvSpPr>
          <p:nvPr>
            <p:ph type="sldNum" sz="quarter" idx="12"/>
          </p:nvPr>
        </p:nvSpPr>
        <p:spPr/>
        <p:txBody>
          <a:bodyPr/>
          <a:lstStyle>
            <a:lvl1pPr>
              <a:defRPr/>
            </a:lvl1pPr>
          </a:lstStyle>
          <a:p>
            <a:fld id="{69147900-860D-4AA7-836F-4BAF8E2E5B5F}" type="slidenum">
              <a:rPr lang="ru-RU" altLang="ru-RU"/>
              <a:pPr/>
              <a:t>‹#›</a:t>
            </a:fld>
            <a:endParaRPr lang="ru-RU" altLang="ru-RU"/>
          </a:p>
        </p:txBody>
      </p:sp>
    </p:spTree>
    <p:extLst>
      <p:ext uri="{BB962C8B-B14F-4D97-AF65-F5344CB8AC3E}">
        <p14:creationId xmlns:p14="http://schemas.microsoft.com/office/powerpoint/2010/main" val="58726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A3479D-AFDB-442F-9363-33BCF81C20CA}"/>
              </a:ext>
            </a:extLst>
          </p:cNvPr>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7D19B00-FB72-47D4-871A-97477C347BA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4FC4A9F2-F6D5-4308-A2B6-1DBE66E435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8CC3BD7-871F-4D7E-B6D6-7374F917A871}"/>
              </a:ext>
            </a:extLst>
          </p:cNvPr>
          <p:cNvSpPr>
            <a:spLocks noGrp="1"/>
          </p:cNvSpPr>
          <p:nvPr>
            <p:ph type="dt" sz="half" idx="10"/>
          </p:nvPr>
        </p:nvSpPr>
        <p:spPr/>
        <p:txBody>
          <a:bodyPr/>
          <a:lstStyle>
            <a:lvl1pPr>
              <a:defRPr/>
            </a:lvl1pPr>
          </a:lstStyle>
          <a:p>
            <a:endParaRPr lang="ru-RU" altLang="ru-RU"/>
          </a:p>
        </p:txBody>
      </p:sp>
      <p:sp>
        <p:nvSpPr>
          <p:cNvPr id="6" name="Нижний колонтитул 5">
            <a:extLst>
              <a:ext uri="{FF2B5EF4-FFF2-40B4-BE49-F238E27FC236}">
                <a16:creationId xmlns:a16="http://schemas.microsoft.com/office/drawing/2014/main" id="{69CFC7A2-36D7-40DE-9CF7-3AF0B1D67130}"/>
              </a:ext>
            </a:extLst>
          </p:cNvPr>
          <p:cNvSpPr>
            <a:spLocks noGrp="1"/>
          </p:cNvSpPr>
          <p:nvPr>
            <p:ph type="ftr" sz="quarter" idx="11"/>
          </p:nvPr>
        </p:nvSpPr>
        <p:spPr/>
        <p:txBody>
          <a:bodyPr/>
          <a:lstStyle>
            <a:lvl1pPr>
              <a:defRPr/>
            </a:lvl1pPr>
          </a:lstStyle>
          <a:p>
            <a:endParaRPr lang="ru-RU" altLang="ru-RU"/>
          </a:p>
        </p:txBody>
      </p:sp>
      <p:sp>
        <p:nvSpPr>
          <p:cNvPr id="7" name="Номер слайда 6">
            <a:extLst>
              <a:ext uri="{FF2B5EF4-FFF2-40B4-BE49-F238E27FC236}">
                <a16:creationId xmlns:a16="http://schemas.microsoft.com/office/drawing/2014/main" id="{061C7EB9-9167-4840-8885-0F541112E345}"/>
              </a:ext>
            </a:extLst>
          </p:cNvPr>
          <p:cNvSpPr>
            <a:spLocks noGrp="1"/>
          </p:cNvSpPr>
          <p:nvPr>
            <p:ph type="sldNum" sz="quarter" idx="12"/>
          </p:nvPr>
        </p:nvSpPr>
        <p:spPr/>
        <p:txBody>
          <a:bodyPr/>
          <a:lstStyle>
            <a:lvl1pPr>
              <a:defRPr/>
            </a:lvl1pPr>
          </a:lstStyle>
          <a:p>
            <a:fld id="{F428BBFF-6C76-4847-9640-EA2E87F597EA}" type="slidenum">
              <a:rPr lang="ru-RU" altLang="ru-RU"/>
              <a:pPr/>
              <a:t>‹#›</a:t>
            </a:fld>
            <a:endParaRPr lang="ru-RU" altLang="ru-RU"/>
          </a:p>
        </p:txBody>
      </p:sp>
    </p:spTree>
    <p:extLst>
      <p:ext uri="{BB962C8B-B14F-4D97-AF65-F5344CB8AC3E}">
        <p14:creationId xmlns:p14="http://schemas.microsoft.com/office/powerpoint/2010/main" val="288000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F87866-CED9-46E6-BE72-A29B20E0159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FEDE28A6-49FA-4430-8C35-58953EB1799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4F62F92E-EDD3-4307-B175-4E061651EE6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a:extLst>
              <a:ext uri="{FF2B5EF4-FFF2-40B4-BE49-F238E27FC236}">
                <a16:creationId xmlns:a16="http://schemas.microsoft.com/office/drawing/2014/main" id="{35DC5F2B-F306-4893-8311-0D3B443C674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a:extLst>
              <a:ext uri="{FF2B5EF4-FFF2-40B4-BE49-F238E27FC236}">
                <a16:creationId xmlns:a16="http://schemas.microsoft.com/office/drawing/2014/main" id="{EEB8E787-CB80-4D01-8CA3-5F0DE5804252}"/>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3BC595-5D6A-4D05-AD2F-9FE58850ACF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a-smirnov@mail.r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8.png"/><Relationship Id="rId5" Type="http://schemas.openxmlformats.org/officeDocument/2006/relationships/oleObject" Target="../embeddings/oleObject3.bin"/><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60.png"/><Relationship Id="rId5" Type="http://schemas.openxmlformats.org/officeDocument/2006/relationships/image" Target="../media/image51.png"/><Relationship Id="rId4" Type="http://schemas.openxmlformats.org/officeDocument/2006/relationships/image" Target="../media/image440.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68.png"/><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101.png"/><Relationship Id="rId4" Type="http://schemas.openxmlformats.org/officeDocument/2006/relationships/image" Target="../media/image100.png"/></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103.png"/></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105.png"/><Relationship Id="rId4" Type="http://schemas.openxmlformats.org/officeDocument/2006/relationships/image" Target="../media/image104.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107.png"/><Relationship Id="rId4" Type="http://schemas.openxmlformats.org/officeDocument/2006/relationships/image" Target="../media/image106.png"/></Relationships>
</file>

<file path=ppt/slides/_rels/slide6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mailto:zakaz@ars-edu.ru" TargetMode="External"/><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700808"/>
            <a:ext cx="6300192" cy="3312368"/>
          </a:xfrm>
        </p:spPr>
        <p:txBody>
          <a:bodyPr anchor="ctr">
            <a:noAutofit/>
          </a:bodyPr>
          <a:lstStyle/>
          <a:p>
            <a:r>
              <a:rPr lang="ru-RU" sz="4000" cap="all" dirty="0">
                <a:solidFill>
                  <a:srgbClr val="002060"/>
                </a:solidFill>
                <a:latin typeface="Arial Black" pitchFamily="34" charset="0"/>
              </a:rPr>
              <a:t>паркеты</a:t>
            </a:r>
            <a:br>
              <a:rPr lang="ru-RU" sz="4000" cap="all" dirty="0">
                <a:solidFill>
                  <a:srgbClr val="002060"/>
                </a:solidFill>
                <a:latin typeface="Arial Black" pitchFamily="34" charset="0"/>
              </a:rPr>
            </a:br>
            <a:r>
              <a:rPr lang="ru-RU" sz="4000" cap="all" dirty="0">
                <a:solidFill>
                  <a:srgbClr val="002060"/>
                </a:solidFill>
                <a:latin typeface="Arial Black" pitchFamily="34" charset="0"/>
              </a:rPr>
              <a:t>8 класс</a:t>
            </a:r>
            <a:br>
              <a:rPr lang="ru-RU" sz="2200" cap="all" dirty="0">
                <a:solidFill>
                  <a:srgbClr val="002060"/>
                </a:solidFill>
                <a:latin typeface="Arial Black" pitchFamily="34" charset="0"/>
              </a:rPr>
            </a:br>
            <a:r>
              <a:rPr lang="ru-RU" sz="2400" dirty="0">
                <a:solidFill>
                  <a:srgbClr val="002060"/>
                </a:solidFill>
                <a:latin typeface="Arial Black" pitchFamily="34" charset="0"/>
              </a:rPr>
              <a:t>Презентация к § 44 учебника </a:t>
            </a:r>
            <a:br>
              <a:rPr lang="ru-RU" sz="2400" dirty="0">
                <a:solidFill>
                  <a:srgbClr val="002060"/>
                </a:solidFill>
                <a:latin typeface="Arial Black" pitchFamily="34" charset="0"/>
              </a:rPr>
            </a:br>
            <a:r>
              <a:rPr lang="ru-RU" sz="2400" dirty="0">
                <a:solidFill>
                  <a:srgbClr val="002060"/>
                </a:solidFill>
                <a:latin typeface="Arial Black" pitchFamily="34" charset="0"/>
              </a:rPr>
              <a:t>«Геометрия. 7-9 классы» </a:t>
            </a:r>
            <a:br>
              <a:rPr lang="ru-RU" sz="2400" dirty="0">
                <a:solidFill>
                  <a:srgbClr val="002060"/>
                </a:solidFill>
                <a:latin typeface="Arial Black" pitchFamily="34" charset="0"/>
              </a:rPr>
            </a:br>
            <a:r>
              <a:rPr lang="ru-RU" sz="2400" dirty="0">
                <a:solidFill>
                  <a:srgbClr val="002060"/>
                </a:solidFill>
                <a:latin typeface="Arial Black" pitchFamily="34" charset="0"/>
              </a:rPr>
              <a:t>И.М. Смирновой и В.А. Смирнова</a:t>
            </a:r>
          </a:p>
        </p:txBody>
      </p:sp>
      <p:sp>
        <p:nvSpPr>
          <p:cNvPr id="4" name="Подзаголовок 3"/>
          <p:cNvSpPr>
            <a:spLocks noGrp="1"/>
          </p:cNvSpPr>
          <p:nvPr>
            <p:ph type="subTitle" idx="1"/>
          </p:nvPr>
        </p:nvSpPr>
        <p:spPr>
          <a:xfrm>
            <a:off x="0" y="5229200"/>
            <a:ext cx="9144000" cy="1440160"/>
          </a:xfrm>
          <a:solidFill>
            <a:srgbClr val="DFDBC7"/>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0000" algn="just">
              <a:spcBef>
                <a:spcPts val="0"/>
              </a:spcBef>
            </a:pPr>
            <a:r>
              <a:rPr lang="ru-RU" sz="1600" dirty="0">
                <a:solidFill>
                  <a:schemeClr val="bg2">
                    <a:lumMod val="10000"/>
                  </a:schemeClr>
                </a:solidFill>
                <a:latin typeface="Arial" pitchFamily="34" charset="0"/>
                <a:cs typeface="Arial" pitchFamily="34" charset="0"/>
              </a:rPr>
              <a:t>ВЕДУЩИЙ:</a:t>
            </a:r>
            <a:r>
              <a:rPr lang="ru-RU" sz="1600" b="1" dirty="0">
                <a:solidFill>
                  <a:schemeClr val="bg2">
                    <a:lumMod val="10000"/>
                  </a:schemeClr>
                </a:solidFill>
                <a:latin typeface="Arial" pitchFamily="34" charset="0"/>
                <a:cs typeface="Arial" pitchFamily="34" charset="0"/>
              </a:rPr>
              <a:t> Смирнов Владимир Алексеевич</a:t>
            </a:r>
            <a:r>
              <a:rPr lang="ru-RU" sz="1600" dirty="0">
                <a:solidFill>
                  <a:schemeClr val="bg2">
                    <a:lumMod val="10000"/>
                  </a:schemeClr>
                </a:solidFill>
                <a:latin typeface="Arial" pitchFamily="34" charset="0"/>
                <a:cs typeface="Arial" pitchFamily="34" charset="0"/>
              </a:rPr>
              <a:t>, профессор, доктор физико-математических наук, заведующий кафедрой элементарной математики МПГУ, автор учебников по</a:t>
            </a:r>
            <a:r>
              <a:rPr lang="ru-RU" sz="1600" dirty="0"/>
              <a:t>  </a:t>
            </a:r>
            <a:r>
              <a:rPr lang="ru-RU" sz="1600" dirty="0">
                <a:solidFill>
                  <a:schemeClr val="bg2">
                    <a:lumMod val="10000"/>
                  </a:schemeClr>
                </a:solidFill>
                <a:latin typeface="Arial" pitchFamily="34" charset="0"/>
                <a:cs typeface="Arial" pitchFamily="34" charset="0"/>
              </a:rPr>
              <a:t>геометрии для 5-6 7-9 и 10-11 классов</a:t>
            </a:r>
          </a:p>
          <a:p>
            <a:pPr marL="180000" algn="just">
              <a:spcBef>
                <a:spcPts val="0"/>
              </a:spcBef>
            </a:pPr>
            <a:r>
              <a:rPr lang="en-US" sz="1600" dirty="0">
                <a:solidFill>
                  <a:schemeClr val="bg2">
                    <a:lumMod val="10000"/>
                  </a:schemeClr>
                </a:solidFill>
                <a:latin typeface="Arial" pitchFamily="34" charset="0"/>
                <a:cs typeface="Arial" pitchFamily="34" charset="0"/>
              </a:rPr>
              <a:t>	E-mail</a:t>
            </a:r>
            <a:r>
              <a:rPr lang="en-US" sz="1600" dirty="0">
                <a:solidFill>
                  <a:schemeClr val="tx1"/>
                </a:solidFill>
                <a:latin typeface="Arial" pitchFamily="34" charset="0"/>
                <a:cs typeface="Arial" pitchFamily="34" charset="0"/>
              </a:rPr>
              <a:t>: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v-a-smirnov@mail.ru</a:t>
            </a:r>
            <a:r>
              <a:rPr lang="en-US" sz="1600" dirty="0">
                <a:solidFill>
                  <a:schemeClr val="tx1"/>
                </a:solidFill>
                <a:latin typeface="Arial" pitchFamily="34" charset="0"/>
                <a:cs typeface="Arial" pitchFamily="34" charset="0"/>
              </a:rPr>
              <a:t>			</a:t>
            </a:r>
            <a:r>
              <a:rPr lang="ru-RU" sz="1600" dirty="0">
                <a:solidFill>
                  <a:schemeClr val="tx1"/>
                </a:solidFill>
                <a:latin typeface="Arial" pitchFamily="34" charset="0"/>
                <a:cs typeface="Arial" pitchFamily="34" charset="0"/>
              </a:rPr>
              <a:t>Сайт: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vasmirnov.ru</a:t>
            </a:r>
            <a:endParaRPr lang="ru-RU"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endParaRPr>
          </a:p>
        </p:txBody>
      </p:sp>
      <p:pic>
        <p:nvPicPr>
          <p:cNvPr id="5" name="Рисунок 4" descr="Заставка_Геометр.png"/>
          <p:cNvPicPr>
            <a:picLocks noChangeAspect="1"/>
          </p:cNvPicPr>
          <p:nvPr/>
        </p:nvPicPr>
        <p:blipFill>
          <a:blip r:embed="rId3" cstate="print"/>
          <a:stretch>
            <a:fillRect/>
          </a:stretch>
        </p:blipFill>
        <p:spPr>
          <a:xfrm>
            <a:off x="0" y="0"/>
            <a:ext cx="9144000" cy="1564749"/>
          </a:xfrm>
          <a:prstGeom prst="rect">
            <a:avLst/>
          </a:prstGeom>
        </p:spPr>
      </p:pic>
      <p:pic>
        <p:nvPicPr>
          <p:cNvPr id="6" name="Рисунок 5" descr="Geom_7-9_Obl_.png"/>
          <p:cNvPicPr>
            <a:picLocks noChangeAspect="1"/>
          </p:cNvPicPr>
          <p:nvPr/>
        </p:nvPicPr>
        <p:blipFill>
          <a:blip r:embed="rId4" cstate="print"/>
          <a:stretch>
            <a:fillRect/>
          </a:stretch>
        </p:blipFill>
        <p:spPr>
          <a:xfrm>
            <a:off x="6300192" y="1747511"/>
            <a:ext cx="2578710" cy="3323556"/>
          </a:xfrm>
          <a:prstGeom prst="rect">
            <a:avLst/>
          </a:prstGeom>
          <a:ln>
            <a:solidFill>
              <a:srgbClr val="6D4337"/>
            </a:solidFill>
          </a:ln>
        </p:spPr>
      </p:pic>
    </p:spTree>
    <p:extLst>
      <p:ext uri="{BB962C8B-B14F-4D97-AF65-F5344CB8AC3E}">
        <p14:creationId xmlns:p14="http://schemas.microsoft.com/office/powerpoint/2010/main" val="345563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6</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треугольника можно составить паркет.</a:t>
            </a:r>
          </a:p>
        </p:txBody>
      </p:sp>
      <p:grpSp>
        <p:nvGrpSpPr>
          <p:cNvPr id="8" name="Группа 7">
            <a:extLst>
              <a:ext uri="{FF2B5EF4-FFF2-40B4-BE49-F238E27FC236}">
                <a16:creationId xmlns:a16="http://schemas.microsoft.com/office/drawing/2014/main" id="{CDC187C7-782B-4435-B8C5-440A247DD900}"/>
              </a:ext>
            </a:extLst>
          </p:cNvPr>
          <p:cNvGrpSpPr/>
          <p:nvPr/>
        </p:nvGrpSpPr>
        <p:grpSpPr>
          <a:xfrm>
            <a:off x="35496" y="1066662"/>
            <a:ext cx="9108504" cy="2671214"/>
            <a:chOff x="35496" y="1066662"/>
            <a:chExt cx="9108504" cy="2671214"/>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35496" y="1066662"/>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треугольник </a:t>
              </a:r>
              <a:r>
                <a:rPr lang="en-US" altLang="ru-RU" i="1" dirty="0"/>
                <a:t>ABC</a:t>
              </a:r>
              <a:r>
                <a:rPr lang="en-US" altLang="ru-RU" dirty="0"/>
                <a:t>. </a:t>
              </a:r>
              <a:endParaRPr lang="ru-RU" altLang="ru-RU" dirty="0">
                <a:cs typeface="Times New Roman" panose="02020603050405020304" pitchFamily="18" charset="0"/>
              </a:endParaRPr>
            </a:p>
          </p:txBody>
        </p:sp>
        <p:pic>
          <p:nvPicPr>
            <p:cNvPr id="4" name="Рисунок 3">
              <a:extLst>
                <a:ext uri="{FF2B5EF4-FFF2-40B4-BE49-F238E27FC236}">
                  <a16:creationId xmlns:a16="http://schemas.microsoft.com/office/drawing/2014/main" id="{86C4ED76-903F-47F1-93B5-B4458F8ACD6C}"/>
                </a:ext>
              </a:extLst>
            </p:cNvPr>
            <p:cNvPicPr>
              <a:picLocks noChangeAspect="1"/>
            </p:cNvPicPr>
            <p:nvPr/>
          </p:nvPicPr>
          <p:blipFill>
            <a:blip r:embed="rId3"/>
            <a:stretch>
              <a:fillRect/>
            </a:stretch>
          </p:blipFill>
          <p:spPr>
            <a:xfrm>
              <a:off x="2771800" y="1897659"/>
              <a:ext cx="1953460" cy="1840217"/>
            </a:xfrm>
            <a:prstGeom prst="rect">
              <a:avLst/>
            </a:prstGeom>
          </p:spPr>
        </p:pic>
      </p:grpSp>
      <p:grpSp>
        <p:nvGrpSpPr>
          <p:cNvPr id="13" name="Группа 12">
            <a:extLst>
              <a:ext uri="{FF2B5EF4-FFF2-40B4-BE49-F238E27FC236}">
                <a16:creationId xmlns:a16="http://schemas.microsoft.com/office/drawing/2014/main" id="{512AC203-1735-4FB0-9BC2-B282329F1770}"/>
              </a:ext>
            </a:extLst>
          </p:cNvPr>
          <p:cNvGrpSpPr/>
          <p:nvPr/>
        </p:nvGrpSpPr>
        <p:grpSpPr>
          <a:xfrm>
            <a:off x="0" y="1868888"/>
            <a:ext cx="9108504" cy="3320876"/>
            <a:chOff x="0" y="1868888"/>
            <a:chExt cx="9108504" cy="3320876"/>
          </a:xfrm>
        </p:grpSpPr>
        <p:sp>
          <p:nvSpPr>
            <p:cNvPr id="17" name="Text Box 3">
              <a:extLst>
                <a:ext uri="{FF2B5EF4-FFF2-40B4-BE49-F238E27FC236}">
                  <a16:creationId xmlns:a16="http://schemas.microsoft.com/office/drawing/2014/main" id="{9BC694E4-1E5C-4C4C-AC30-C8DF897FF909}"/>
                </a:ext>
              </a:extLst>
            </p:cNvPr>
            <p:cNvSpPr txBox="1">
              <a:spLocks noChangeArrowheads="1"/>
            </p:cNvSpPr>
            <p:nvPr/>
          </p:nvSpPr>
          <p:spPr bwMode="auto">
            <a:xfrm>
              <a:off x="0" y="3989435"/>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его до параллелограмма </a:t>
              </a:r>
              <a:r>
                <a:rPr lang="en-US" altLang="ru-RU" i="1" dirty="0">
                  <a:cs typeface="Times New Roman" panose="02020603050405020304" pitchFamily="18" charset="0"/>
                </a:rPr>
                <a:t>ABDC</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треугольник </a:t>
              </a:r>
              <a:r>
                <a:rPr lang="en-US" altLang="ru-RU" i="1" dirty="0">
                  <a:cs typeface="Times New Roman" panose="02020603050405020304" pitchFamily="18" charset="0"/>
                </a:rPr>
                <a:t>BDC</a:t>
              </a:r>
              <a:r>
                <a:rPr lang="ru-RU" altLang="ru-RU" dirty="0">
                  <a:cs typeface="Times New Roman" panose="02020603050405020304" pitchFamily="18" charset="0"/>
                </a:rPr>
                <a:t>, центрально-симметричный треугольнику </a:t>
              </a:r>
              <a:r>
                <a:rPr lang="en-US" altLang="ru-RU" i="1" dirty="0">
                  <a:cs typeface="Times New Roman" panose="02020603050405020304" pitchFamily="18" charset="0"/>
                </a:rPr>
                <a:t>ABC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0" name="Рисунок 9">
              <a:extLst>
                <a:ext uri="{FF2B5EF4-FFF2-40B4-BE49-F238E27FC236}">
                  <a16:creationId xmlns:a16="http://schemas.microsoft.com/office/drawing/2014/main" id="{DA9788F4-25C6-4F57-BC33-14CD22178676}"/>
                </a:ext>
              </a:extLst>
            </p:cNvPr>
            <p:cNvPicPr>
              <a:picLocks noChangeAspect="1"/>
            </p:cNvPicPr>
            <p:nvPr/>
          </p:nvPicPr>
          <p:blipFill>
            <a:blip r:embed="rId4"/>
            <a:stretch>
              <a:fillRect/>
            </a:stretch>
          </p:blipFill>
          <p:spPr>
            <a:xfrm>
              <a:off x="2771799" y="1868888"/>
              <a:ext cx="3053087" cy="1840216"/>
            </a:xfrm>
            <a:prstGeom prst="rect">
              <a:avLst/>
            </a:prstGeom>
          </p:spPr>
        </p:pic>
      </p:grpSp>
      <p:sp>
        <p:nvSpPr>
          <p:cNvPr id="21" name="Text Box 3">
            <a:extLst>
              <a:ext uri="{FF2B5EF4-FFF2-40B4-BE49-F238E27FC236}">
                <a16:creationId xmlns:a16="http://schemas.microsoft.com/office/drawing/2014/main" id="{568D6520-02F9-4E5F-BA34-9B9319FCD288}"/>
              </a:ext>
            </a:extLst>
          </p:cNvPr>
          <p:cNvSpPr txBox="1">
            <a:spLocks noChangeArrowheads="1"/>
          </p:cNvSpPr>
          <p:nvPr/>
        </p:nvSpPr>
        <p:spPr bwMode="auto">
          <a:xfrm>
            <a:off x="0" y="5272125"/>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По доказанному ранее из этого параллелограмма можно составить паркет. Он будет искомым паркетом из данного треугольника </a:t>
            </a:r>
            <a:r>
              <a:rPr lang="en-US" altLang="ru-RU" i="1" dirty="0">
                <a:cs typeface="Times New Roman" panose="02020603050405020304" pitchFamily="18" charset="0"/>
              </a:rPr>
              <a:t>ABC</a:t>
            </a:r>
            <a:r>
              <a:rPr lang="ru-RU" altLang="ru-RU" dirty="0">
                <a:cs typeface="Times New Roman" panose="02020603050405020304" pitchFamily="18" charset="0"/>
              </a:rPr>
              <a:t>.</a:t>
            </a:r>
          </a:p>
        </p:txBody>
      </p:sp>
    </p:spTree>
    <p:extLst>
      <p:ext uri="{BB962C8B-B14F-4D97-AF65-F5344CB8AC3E}">
        <p14:creationId xmlns:p14="http://schemas.microsoft.com/office/powerpoint/2010/main" val="91159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4B62A9C2-6A05-4796-9D67-166D916D958C}"/>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7</a:t>
            </a:r>
          </a:p>
        </p:txBody>
      </p:sp>
      <p:sp>
        <p:nvSpPr>
          <p:cNvPr id="657411" name="Text Box 3">
            <a:extLst>
              <a:ext uri="{FF2B5EF4-FFF2-40B4-BE49-F238E27FC236}">
                <a16:creationId xmlns:a16="http://schemas.microsoft.com/office/drawing/2014/main" id="{CAA6760B-4A41-4BC2-8FBB-72290236856A}"/>
              </a:ext>
            </a:extLst>
          </p:cNvPr>
          <p:cNvSpPr txBox="1">
            <a:spLocks noChangeArrowheads="1"/>
          </p:cNvSpPr>
          <p:nvPr/>
        </p:nvSpPr>
        <p:spPr bwMode="auto">
          <a:xfrm>
            <a:off x="0" y="4416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трапеций, равных данной. Раскрасьте трапеции в два цвета так, чтобы соседние трапеции были окрашены разными цветами. </a:t>
            </a:r>
          </a:p>
        </p:txBody>
      </p:sp>
      <p:pic>
        <p:nvPicPr>
          <p:cNvPr id="3" name="Рисунок 2">
            <a:extLst>
              <a:ext uri="{FF2B5EF4-FFF2-40B4-BE49-F238E27FC236}">
                <a16:creationId xmlns:a16="http://schemas.microsoft.com/office/drawing/2014/main" id="{6ED5AB5E-271A-4DFC-A7E5-61AFBAB6672E}"/>
              </a:ext>
            </a:extLst>
          </p:cNvPr>
          <p:cNvPicPr>
            <a:picLocks noChangeAspect="1"/>
          </p:cNvPicPr>
          <p:nvPr/>
        </p:nvPicPr>
        <p:blipFill>
          <a:blip r:embed="rId3"/>
          <a:stretch>
            <a:fillRect/>
          </a:stretch>
        </p:blipFill>
        <p:spPr>
          <a:xfrm>
            <a:off x="2555776" y="1772816"/>
            <a:ext cx="3643824" cy="4805831"/>
          </a:xfrm>
          <a:prstGeom prst="rect">
            <a:avLst/>
          </a:prstGeom>
        </p:spPr>
      </p:pic>
      <p:grpSp>
        <p:nvGrpSpPr>
          <p:cNvPr id="6" name="Группа 5">
            <a:extLst>
              <a:ext uri="{FF2B5EF4-FFF2-40B4-BE49-F238E27FC236}">
                <a16:creationId xmlns:a16="http://schemas.microsoft.com/office/drawing/2014/main" id="{CAF20964-64B4-4BF3-BAD6-5D7FEF41F3AA}"/>
              </a:ext>
            </a:extLst>
          </p:cNvPr>
          <p:cNvGrpSpPr/>
          <p:nvPr/>
        </p:nvGrpSpPr>
        <p:grpSpPr>
          <a:xfrm>
            <a:off x="304800" y="1782258"/>
            <a:ext cx="5906061" cy="4796389"/>
            <a:chOff x="304800" y="1782258"/>
            <a:chExt cx="5906061" cy="4796389"/>
          </a:xfrm>
        </p:grpSpPr>
        <p:sp>
          <p:nvSpPr>
            <p:cNvPr id="657414" name="Text Box 6">
              <a:extLst>
                <a:ext uri="{FF2B5EF4-FFF2-40B4-BE49-F238E27FC236}">
                  <a16:creationId xmlns:a16="http://schemas.microsoft.com/office/drawing/2014/main" id="{E70CE864-7432-4762-BBDD-4FB443D6BF43}"/>
                </a:ext>
              </a:extLst>
            </p:cNvPr>
            <p:cNvSpPr txBox="1">
              <a:spLocks noChangeArrowheads="1"/>
            </p:cNvSpPr>
            <p:nvPr/>
          </p:nvSpPr>
          <p:spPr bwMode="auto">
            <a:xfrm>
              <a:off x="304800" y="5715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5" name="Рисунок 4">
              <a:extLst>
                <a:ext uri="{FF2B5EF4-FFF2-40B4-BE49-F238E27FC236}">
                  <a16:creationId xmlns:a16="http://schemas.microsoft.com/office/drawing/2014/main" id="{B39DB8D6-40D8-442C-A708-89FD7A2C2D1A}"/>
                </a:ext>
              </a:extLst>
            </p:cNvPr>
            <p:cNvPicPr>
              <a:picLocks noChangeAspect="1"/>
            </p:cNvPicPr>
            <p:nvPr/>
          </p:nvPicPr>
          <p:blipFill>
            <a:blip r:embed="rId4"/>
            <a:stretch>
              <a:fillRect/>
            </a:stretch>
          </p:blipFill>
          <p:spPr>
            <a:xfrm>
              <a:off x="2567037" y="1782258"/>
              <a:ext cx="3643824" cy="4796389"/>
            </a:xfrm>
            <a:prstGeom prst="rect">
              <a:avLst/>
            </a:prstGeom>
          </p:spPr>
        </p:pic>
      </p:grpSp>
    </p:spTree>
    <p:extLst>
      <p:ext uri="{BB962C8B-B14F-4D97-AF65-F5344CB8AC3E}">
        <p14:creationId xmlns:p14="http://schemas.microsoft.com/office/powerpoint/2010/main" val="389426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8</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любой трапеции можно составить паркет.</a:t>
            </a:r>
          </a:p>
        </p:txBody>
      </p:sp>
      <p:grpSp>
        <p:nvGrpSpPr>
          <p:cNvPr id="9" name="Группа 8">
            <a:extLst>
              <a:ext uri="{FF2B5EF4-FFF2-40B4-BE49-F238E27FC236}">
                <a16:creationId xmlns:a16="http://schemas.microsoft.com/office/drawing/2014/main" id="{C10AEABF-3E7E-4306-A19D-836A6618429E}"/>
              </a:ext>
            </a:extLst>
          </p:cNvPr>
          <p:cNvGrpSpPr/>
          <p:nvPr/>
        </p:nvGrpSpPr>
        <p:grpSpPr>
          <a:xfrm>
            <a:off x="-27240" y="1003965"/>
            <a:ext cx="9108504" cy="3029973"/>
            <a:chOff x="116776" y="637859"/>
            <a:chExt cx="9108504" cy="3029973"/>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16776" y="637859"/>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трапецию </a:t>
              </a:r>
              <a:r>
                <a:rPr lang="en-US" altLang="ru-RU" i="1" dirty="0"/>
                <a:t>ABCD (AB </a:t>
              </a:r>
              <a:r>
                <a:rPr lang="en-US" altLang="ru-RU" dirty="0"/>
                <a:t>|| </a:t>
              </a:r>
              <a:r>
                <a:rPr lang="en-US" altLang="ru-RU" i="1" dirty="0"/>
                <a:t>CD</a:t>
              </a:r>
              <a:r>
                <a:rPr lang="en-US" altLang="ru-RU" dirty="0"/>
                <a:t>)</a:t>
              </a:r>
              <a:r>
                <a:rPr lang="en-US" altLang="ru-RU" i="1" dirty="0"/>
                <a:t>.</a:t>
              </a:r>
              <a:r>
                <a:rPr lang="en-US" altLang="ru-RU" dirty="0"/>
                <a:t> </a:t>
              </a:r>
              <a:endParaRPr lang="ru-RU" altLang="ru-RU" dirty="0">
                <a:cs typeface="Times New Roman" panose="02020603050405020304" pitchFamily="18" charset="0"/>
              </a:endParaRPr>
            </a:p>
          </p:txBody>
        </p:sp>
        <p:pic>
          <p:nvPicPr>
            <p:cNvPr id="7" name="Рисунок 6">
              <a:extLst>
                <a:ext uri="{FF2B5EF4-FFF2-40B4-BE49-F238E27FC236}">
                  <a16:creationId xmlns:a16="http://schemas.microsoft.com/office/drawing/2014/main" id="{4D11810D-065F-49F9-AFB9-CA2C3DA75BF3}"/>
                </a:ext>
              </a:extLst>
            </p:cNvPr>
            <p:cNvPicPr>
              <a:picLocks noChangeAspect="1"/>
            </p:cNvPicPr>
            <p:nvPr/>
          </p:nvPicPr>
          <p:blipFill>
            <a:blip r:embed="rId3"/>
            <a:stretch>
              <a:fillRect/>
            </a:stretch>
          </p:blipFill>
          <p:spPr>
            <a:xfrm>
              <a:off x="2210127" y="2152705"/>
              <a:ext cx="2010457" cy="1515127"/>
            </a:xfrm>
            <a:prstGeom prst="rect">
              <a:avLst/>
            </a:prstGeom>
          </p:spPr>
        </p:pic>
      </p:grpSp>
      <p:grpSp>
        <p:nvGrpSpPr>
          <p:cNvPr id="15" name="Группа 14">
            <a:extLst>
              <a:ext uri="{FF2B5EF4-FFF2-40B4-BE49-F238E27FC236}">
                <a16:creationId xmlns:a16="http://schemas.microsoft.com/office/drawing/2014/main" id="{1ED88C33-0EF5-498E-B095-99948B2694CB}"/>
              </a:ext>
            </a:extLst>
          </p:cNvPr>
          <p:cNvGrpSpPr/>
          <p:nvPr/>
        </p:nvGrpSpPr>
        <p:grpSpPr>
          <a:xfrm>
            <a:off x="98184" y="2533868"/>
            <a:ext cx="9108504" cy="2700399"/>
            <a:chOff x="-1563287" y="3168213"/>
            <a:chExt cx="9108504" cy="2700399"/>
          </a:xfrm>
        </p:grpSpPr>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1563287" y="4668283"/>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её до параллелограмма </a:t>
              </a:r>
              <a:r>
                <a:rPr lang="en-US" altLang="ru-RU" i="1" dirty="0">
                  <a:cs typeface="Times New Roman" panose="02020603050405020304" pitchFamily="18" charset="0"/>
                </a:rPr>
                <a:t>AEFD</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трапецию </a:t>
              </a:r>
              <a:r>
                <a:rPr lang="en-US" altLang="ru-RU" i="1" dirty="0">
                  <a:cs typeface="Times New Roman" panose="02020603050405020304" pitchFamily="18" charset="0"/>
                </a:rPr>
                <a:t>BEFC</a:t>
              </a:r>
              <a:r>
                <a:rPr lang="ru-RU" altLang="ru-RU" dirty="0">
                  <a:cs typeface="Times New Roman" panose="02020603050405020304" pitchFamily="18" charset="0"/>
                </a:rPr>
                <a:t>, центрально-симметричную трапеции </a:t>
              </a:r>
              <a:r>
                <a:rPr lang="en-US" altLang="ru-RU" i="1" dirty="0">
                  <a:cs typeface="Times New Roman" panose="02020603050405020304" pitchFamily="18" charset="0"/>
                </a:rPr>
                <a:t>ABCD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2" name="Рисунок 11">
              <a:extLst>
                <a:ext uri="{FF2B5EF4-FFF2-40B4-BE49-F238E27FC236}">
                  <a16:creationId xmlns:a16="http://schemas.microsoft.com/office/drawing/2014/main" id="{F01723FE-1D07-42F9-A0EB-6AF28D6BE934}"/>
                </a:ext>
              </a:extLst>
            </p:cNvPr>
            <p:cNvPicPr>
              <a:picLocks noChangeAspect="1"/>
            </p:cNvPicPr>
            <p:nvPr/>
          </p:nvPicPr>
          <p:blipFill>
            <a:blip r:embed="rId4"/>
            <a:stretch>
              <a:fillRect/>
            </a:stretch>
          </p:blipFill>
          <p:spPr>
            <a:xfrm>
              <a:off x="367656" y="3168213"/>
              <a:ext cx="3313457" cy="1515127"/>
            </a:xfrm>
            <a:prstGeom prst="rect">
              <a:avLst/>
            </a:prstGeom>
          </p:spPr>
        </p:pic>
      </p:grpSp>
      <p:grpSp>
        <p:nvGrpSpPr>
          <p:cNvPr id="19" name="Группа 18">
            <a:extLst>
              <a:ext uri="{FF2B5EF4-FFF2-40B4-BE49-F238E27FC236}">
                <a16:creationId xmlns:a16="http://schemas.microsoft.com/office/drawing/2014/main" id="{DB4C2C8C-F9E6-44D0-8125-368D3244A90D}"/>
              </a:ext>
            </a:extLst>
          </p:cNvPr>
          <p:cNvGrpSpPr/>
          <p:nvPr/>
        </p:nvGrpSpPr>
        <p:grpSpPr>
          <a:xfrm>
            <a:off x="0" y="1623733"/>
            <a:ext cx="9108504" cy="4686915"/>
            <a:chOff x="0" y="1694172"/>
            <a:chExt cx="9108504" cy="4686915"/>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133566"/>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 этого параллелограмма можно получить полоску, сдвигая которую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𝐴𝐶</m:t>
                          </m:r>
                        </m:e>
                      </m:acc>
                    </m:oMath>
                  </a14:m>
                  <a:r>
                    <a:rPr lang="ru-RU" altLang="ru-RU" dirty="0"/>
                    <a:t>, получим искомый парк</a:t>
                  </a:r>
                  <a:r>
                    <a:rPr lang="ru-RU" altLang="ru-RU" dirty="0">
                      <a:cs typeface="Times New Roman" panose="02020603050405020304" pitchFamily="18" charset="0"/>
                    </a:rPr>
                    <a:t>ет из данной трапеции </a:t>
                  </a:r>
                  <a:r>
                    <a:rPr lang="en-US" altLang="ru-RU" i="1" dirty="0">
                      <a:cs typeface="Times New Roman" panose="02020603050405020304" pitchFamily="18" charset="0"/>
                    </a:rPr>
                    <a:t>ABCD</a:t>
                  </a:r>
                  <a:r>
                    <a:rPr lang="ru-RU" altLang="ru-RU" dirty="0">
                      <a:cs typeface="Times New Roman" panose="02020603050405020304" pitchFamily="18" charset="0"/>
                    </a:rPr>
                    <a:t>.</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133566"/>
                  <a:ext cx="9108504" cy="1247521"/>
                </a:xfrm>
                <a:prstGeom prst="rect">
                  <a:avLst/>
                </a:prstGeom>
                <a:blipFill>
                  <a:blip r:embed="rId5"/>
                  <a:stretch>
                    <a:fillRect l="-1004" t="-3902" r="-1004" b="-102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8" name="Рисунок 17">
              <a:extLst>
                <a:ext uri="{FF2B5EF4-FFF2-40B4-BE49-F238E27FC236}">
                  <a16:creationId xmlns:a16="http://schemas.microsoft.com/office/drawing/2014/main" id="{8664D6B7-827A-4C29-960A-2563ADBB76CF}"/>
                </a:ext>
              </a:extLst>
            </p:cNvPr>
            <p:cNvPicPr>
              <a:picLocks noChangeAspect="1"/>
            </p:cNvPicPr>
            <p:nvPr/>
          </p:nvPicPr>
          <p:blipFill>
            <a:blip r:embed="rId6"/>
            <a:stretch>
              <a:fillRect/>
            </a:stretch>
          </p:blipFill>
          <p:spPr>
            <a:xfrm>
              <a:off x="2029127" y="1694172"/>
              <a:ext cx="6852027" cy="2402475"/>
            </a:xfrm>
            <a:prstGeom prst="rect">
              <a:avLst/>
            </a:prstGeom>
          </p:spPr>
        </p:pic>
      </p:grpSp>
    </p:spTree>
    <p:extLst>
      <p:ext uri="{BB962C8B-B14F-4D97-AF65-F5344CB8AC3E}">
        <p14:creationId xmlns:p14="http://schemas.microsoft.com/office/powerpoint/2010/main" val="173284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a:extLst>
              <a:ext uri="{FF2B5EF4-FFF2-40B4-BE49-F238E27FC236}">
                <a16:creationId xmlns:a16="http://schemas.microsoft.com/office/drawing/2014/main" id="{3479C223-DDF1-43CA-8607-AD0780B3E33A}"/>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a:t>
            </a:r>
            <a:r>
              <a:rPr lang="en-US" altLang="ru-RU" sz="3600" dirty="0">
                <a:solidFill>
                  <a:srgbClr val="FF3300"/>
                </a:solidFill>
              </a:rPr>
              <a:t>9</a:t>
            </a:r>
            <a:endParaRPr lang="ru-RU" altLang="ru-RU" sz="3600" dirty="0">
              <a:solidFill>
                <a:srgbClr val="FF3300"/>
              </a:solidFill>
            </a:endParaRPr>
          </a:p>
        </p:txBody>
      </p:sp>
      <p:sp>
        <p:nvSpPr>
          <p:cNvPr id="663555" name="Text Box 3">
            <a:extLst>
              <a:ext uri="{FF2B5EF4-FFF2-40B4-BE49-F238E27FC236}">
                <a16:creationId xmlns:a16="http://schemas.microsoft.com/office/drawing/2014/main" id="{85A26825-5CA0-4FCD-878D-183B52C49811}"/>
              </a:ext>
            </a:extLst>
          </p:cNvPr>
          <p:cNvSpPr txBox="1">
            <a:spLocks noChangeArrowheads="1"/>
          </p:cNvSpPr>
          <p:nvPr/>
        </p:nvSpPr>
        <p:spPr bwMode="auto">
          <a:xfrm>
            <a:off x="0" y="44168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четырёхугольников, равных данному. Раскрасьте четырёхугольники в два цвета так, чтобы соседние четырёхугольники были окрашены разными цветами. </a:t>
            </a:r>
          </a:p>
        </p:txBody>
      </p:sp>
      <p:pic>
        <p:nvPicPr>
          <p:cNvPr id="663556" name="Picture 4">
            <a:extLst>
              <a:ext uri="{FF2B5EF4-FFF2-40B4-BE49-F238E27FC236}">
                <a16:creationId xmlns:a16="http://schemas.microsoft.com/office/drawing/2014/main" id="{C574F094-DAB5-492A-B5D8-DA5BD98AB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73238"/>
            <a:ext cx="39084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3557" name="Group 5">
            <a:extLst>
              <a:ext uri="{FF2B5EF4-FFF2-40B4-BE49-F238E27FC236}">
                <a16:creationId xmlns:a16="http://schemas.microsoft.com/office/drawing/2014/main" id="{E49CE154-98FC-47CE-897E-FBA6E1C23877}"/>
              </a:ext>
            </a:extLst>
          </p:cNvPr>
          <p:cNvGrpSpPr>
            <a:grpSpLocks/>
          </p:cNvGrpSpPr>
          <p:nvPr/>
        </p:nvGrpSpPr>
        <p:grpSpPr bwMode="auto">
          <a:xfrm>
            <a:off x="304800" y="1752600"/>
            <a:ext cx="6126163" cy="5105400"/>
            <a:chOff x="192" y="1104"/>
            <a:chExt cx="3859" cy="3216"/>
          </a:xfrm>
        </p:grpSpPr>
        <p:sp>
          <p:nvSpPr>
            <p:cNvPr id="663558" name="Text Box 6">
              <a:extLst>
                <a:ext uri="{FF2B5EF4-FFF2-40B4-BE49-F238E27FC236}">
                  <a16:creationId xmlns:a16="http://schemas.microsoft.com/office/drawing/2014/main" id="{65D7999E-9FF3-452B-A264-DE2866577752}"/>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63559" name="Picture 7">
              <a:extLst>
                <a:ext uri="{FF2B5EF4-FFF2-40B4-BE49-F238E27FC236}">
                  <a16:creationId xmlns:a16="http://schemas.microsoft.com/office/drawing/2014/main" id="{E36076F7-9C8F-4521-BB3B-1E184C273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104"/>
              <a:ext cx="2467"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1976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wipe(up)">
                                      <p:cBhvr>
                                        <p:cTn id="7" dur="500"/>
                                        <p:tgtEl>
                                          <p:spTgt spid="66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10</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четырёхугольника можно составить паркет.</a:t>
            </a:r>
          </a:p>
        </p:txBody>
      </p:sp>
      <p:grpSp>
        <p:nvGrpSpPr>
          <p:cNvPr id="4" name="Группа 3">
            <a:extLst>
              <a:ext uri="{FF2B5EF4-FFF2-40B4-BE49-F238E27FC236}">
                <a16:creationId xmlns:a16="http://schemas.microsoft.com/office/drawing/2014/main" id="{49881081-5518-482C-AE4A-FF529B8F2CEE}"/>
              </a:ext>
            </a:extLst>
          </p:cNvPr>
          <p:cNvGrpSpPr/>
          <p:nvPr/>
        </p:nvGrpSpPr>
        <p:grpSpPr>
          <a:xfrm>
            <a:off x="17748" y="1054310"/>
            <a:ext cx="9108504" cy="3407764"/>
            <a:chOff x="17748" y="1054310"/>
            <a:chExt cx="9108504" cy="3407764"/>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7748" y="1054310"/>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четырёхугольник </a:t>
              </a:r>
              <a:r>
                <a:rPr lang="en-US" altLang="ru-RU" i="1" dirty="0"/>
                <a:t>ABCD.</a:t>
              </a:r>
              <a:r>
                <a:rPr lang="en-US" altLang="ru-RU" dirty="0"/>
                <a:t> </a:t>
              </a:r>
              <a:endParaRPr lang="ru-RU" altLang="ru-RU" dirty="0">
                <a:cs typeface="Times New Roman" panose="02020603050405020304" pitchFamily="18" charset="0"/>
              </a:endParaRPr>
            </a:p>
          </p:txBody>
        </p:sp>
        <p:pic>
          <p:nvPicPr>
            <p:cNvPr id="3" name="Рисунок 2">
              <a:extLst>
                <a:ext uri="{FF2B5EF4-FFF2-40B4-BE49-F238E27FC236}">
                  <a16:creationId xmlns:a16="http://schemas.microsoft.com/office/drawing/2014/main" id="{4210B063-B2B9-410B-B6D6-2A6BDD5BFEC0}"/>
                </a:ext>
              </a:extLst>
            </p:cNvPr>
            <p:cNvPicPr>
              <a:picLocks noChangeAspect="1"/>
            </p:cNvPicPr>
            <p:nvPr/>
          </p:nvPicPr>
          <p:blipFill>
            <a:blip r:embed="rId3"/>
            <a:stretch>
              <a:fillRect/>
            </a:stretch>
          </p:blipFill>
          <p:spPr>
            <a:xfrm>
              <a:off x="899592" y="2924944"/>
              <a:ext cx="1956348" cy="1537130"/>
            </a:xfrm>
            <a:prstGeom prst="rect">
              <a:avLst/>
            </a:prstGeom>
          </p:spPr>
        </p:pic>
      </p:grpSp>
      <p:grpSp>
        <p:nvGrpSpPr>
          <p:cNvPr id="11" name="Группа 10">
            <a:extLst>
              <a:ext uri="{FF2B5EF4-FFF2-40B4-BE49-F238E27FC236}">
                <a16:creationId xmlns:a16="http://schemas.microsoft.com/office/drawing/2014/main" id="{D28AA994-A677-440B-855F-4A4EC8A09FBB}"/>
              </a:ext>
            </a:extLst>
          </p:cNvPr>
          <p:cNvGrpSpPr/>
          <p:nvPr/>
        </p:nvGrpSpPr>
        <p:grpSpPr>
          <a:xfrm>
            <a:off x="98184" y="2865604"/>
            <a:ext cx="9108504" cy="2847177"/>
            <a:chOff x="98184" y="2865604"/>
            <a:chExt cx="9108504" cy="2847177"/>
          </a:xfrm>
        </p:grpSpPr>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98184" y="4512452"/>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Достроим его до шестиугольника </a:t>
              </a:r>
              <a:r>
                <a:rPr lang="en-US" altLang="ru-RU" i="1" dirty="0">
                  <a:cs typeface="Times New Roman" panose="02020603050405020304" pitchFamily="18" charset="0"/>
                </a:rPr>
                <a:t>ABEFCD</a:t>
              </a:r>
              <a:r>
                <a:rPr lang="en-US" altLang="ru-RU" dirty="0">
                  <a:cs typeface="Times New Roman" panose="02020603050405020304" pitchFamily="18" charset="0"/>
                </a:rPr>
                <a:t>, </a:t>
              </a:r>
              <a:r>
                <a:rPr lang="ru-RU" altLang="ru-RU" dirty="0">
                  <a:cs typeface="Times New Roman" panose="02020603050405020304" pitchFamily="18" charset="0"/>
                </a:rPr>
                <a:t>например, взяв четырёхугольник </a:t>
              </a:r>
              <a:r>
                <a:rPr lang="en-US" altLang="ru-RU" i="1" dirty="0">
                  <a:cs typeface="Times New Roman" panose="02020603050405020304" pitchFamily="18" charset="0"/>
                </a:rPr>
                <a:t>BEFC</a:t>
              </a:r>
              <a:r>
                <a:rPr lang="ru-RU" altLang="ru-RU" dirty="0">
                  <a:cs typeface="Times New Roman" panose="02020603050405020304" pitchFamily="18" charset="0"/>
                </a:rPr>
                <a:t>, центрально-симметричный четырёхугольнику </a:t>
              </a:r>
              <a:r>
                <a:rPr lang="en-US" altLang="ru-RU" i="1" dirty="0">
                  <a:cs typeface="Times New Roman" panose="02020603050405020304" pitchFamily="18" charset="0"/>
                </a:rPr>
                <a:t>ABCD </a:t>
              </a:r>
              <a:r>
                <a:rPr lang="ru-RU" altLang="ru-RU" dirty="0">
                  <a:cs typeface="Times New Roman" panose="02020603050405020304" pitchFamily="18" charset="0"/>
                </a:rPr>
                <a:t>относительно середины стороны </a:t>
              </a:r>
              <a:r>
                <a:rPr lang="en-US" altLang="ru-RU" i="1" dirty="0">
                  <a:cs typeface="Times New Roman" panose="02020603050405020304" pitchFamily="18" charset="0"/>
                </a:rPr>
                <a:t>BC</a:t>
              </a:r>
              <a:r>
                <a:rPr lang="ru-RU" altLang="ru-RU" dirty="0">
                  <a:cs typeface="Times New Roman" panose="02020603050405020304" pitchFamily="18" charset="0"/>
                </a:rPr>
                <a:t>.</a:t>
              </a:r>
            </a:p>
          </p:txBody>
        </p:sp>
        <p:pic>
          <p:nvPicPr>
            <p:cNvPr id="10" name="Рисунок 9">
              <a:extLst>
                <a:ext uri="{FF2B5EF4-FFF2-40B4-BE49-F238E27FC236}">
                  <a16:creationId xmlns:a16="http://schemas.microsoft.com/office/drawing/2014/main" id="{FFDB7293-788A-48DB-8521-22ABAEA1EAC9}"/>
                </a:ext>
              </a:extLst>
            </p:cNvPr>
            <p:cNvPicPr>
              <a:picLocks noChangeAspect="1"/>
            </p:cNvPicPr>
            <p:nvPr/>
          </p:nvPicPr>
          <p:blipFill>
            <a:blip r:embed="rId4"/>
            <a:stretch>
              <a:fillRect/>
            </a:stretch>
          </p:blipFill>
          <p:spPr>
            <a:xfrm>
              <a:off x="915080" y="2865604"/>
              <a:ext cx="3224872" cy="1577835"/>
            </a:xfrm>
            <a:prstGeom prst="rect">
              <a:avLst/>
            </a:prstGeom>
          </p:spPr>
        </p:pic>
      </p:grpSp>
      <p:grpSp>
        <p:nvGrpSpPr>
          <p:cNvPr id="17" name="Группа 16">
            <a:extLst>
              <a:ext uri="{FF2B5EF4-FFF2-40B4-BE49-F238E27FC236}">
                <a16:creationId xmlns:a16="http://schemas.microsoft.com/office/drawing/2014/main" id="{0859D4C7-F8EC-4E3A-AA9E-6F7B48065358}"/>
              </a:ext>
            </a:extLst>
          </p:cNvPr>
          <p:cNvGrpSpPr/>
          <p:nvPr/>
        </p:nvGrpSpPr>
        <p:grpSpPr>
          <a:xfrm>
            <a:off x="0" y="1834962"/>
            <a:ext cx="9108504" cy="5024639"/>
            <a:chOff x="0" y="1834962"/>
            <a:chExt cx="9108504" cy="5024639"/>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612080"/>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 этого шестиугольника можно получить полоску, сдвигая которую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𝐴𝐶</m:t>
                          </m:r>
                        </m:e>
                      </m:acc>
                    </m:oMath>
                  </a14:m>
                  <a:r>
                    <a:rPr lang="ru-RU" altLang="ru-RU" dirty="0"/>
                    <a:t>, получим искомый парк</a:t>
                  </a:r>
                  <a:r>
                    <a:rPr lang="ru-RU" altLang="ru-RU" dirty="0">
                      <a:cs typeface="Times New Roman" panose="02020603050405020304" pitchFamily="18" charset="0"/>
                    </a:rPr>
                    <a:t>ет из данного четырёхугольника </a:t>
                  </a:r>
                  <a:r>
                    <a:rPr lang="en-US" altLang="ru-RU" i="1" dirty="0">
                      <a:cs typeface="Times New Roman" panose="02020603050405020304" pitchFamily="18" charset="0"/>
                    </a:rPr>
                    <a:t>ABCD</a:t>
                  </a:r>
                  <a:r>
                    <a:rPr lang="ru-RU" altLang="ru-RU" dirty="0">
                      <a:cs typeface="Times New Roman" panose="02020603050405020304" pitchFamily="18" charset="0"/>
                    </a:rPr>
                    <a:t>.</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612080"/>
                  <a:ext cx="9108504" cy="1247521"/>
                </a:xfrm>
                <a:prstGeom prst="rect">
                  <a:avLst/>
                </a:prstGeom>
                <a:blipFill>
                  <a:blip r:embed="rId5"/>
                  <a:stretch>
                    <a:fillRect l="-1004" t="-3922" r="-1004" b="-107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6" name="Рисунок 15">
              <a:extLst>
                <a:ext uri="{FF2B5EF4-FFF2-40B4-BE49-F238E27FC236}">
                  <a16:creationId xmlns:a16="http://schemas.microsoft.com/office/drawing/2014/main" id="{FEB7BAE3-B1DD-4A22-A962-D2B60AD1DAF0}"/>
                </a:ext>
              </a:extLst>
            </p:cNvPr>
            <p:cNvPicPr>
              <a:picLocks noChangeAspect="1"/>
            </p:cNvPicPr>
            <p:nvPr/>
          </p:nvPicPr>
          <p:blipFill>
            <a:blip r:embed="rId6"/>
            <a:stretch>
              <a:fillRect/>
            </a:stretch>
          </p:blipFill>
          <p:spPr>
            <a:xfrm>
              <a:off x="917744" y="1834962"/>
              <a:ext cx="6857420" cy="2566440"/>
            </a:xfrm>
            <a:prstGeom prst="rect">
              <a:avLst/>
            </a:prstGeom>
          </p:spPr>
        </p:pic>
      </p:grpSp>
    </p:spTree>
    <p:extLst>
      <p:ext uri="{BB962C8B-B14F-4D97-AF65-F5344CB8AC3E}">
        <p14:creationId xmlns:p14="http://schemas.microsoft.com/office/powerpoint/2010/main" val="420407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9" name="Text Box 1027">
            <a:extLst>
              <a:ext uri="{FF2B5EF4-FFF2-40B4-BE49-F238E27FC236}">
                <a16:creationId xmlns:a16="http://schemas.microsoft.com/office/drawing/2014/main" id="{FB5F2EC0-C144-4581-B5E4-12733E34A4F6}"/>
              </a:ext>
            </a:extLst>
          </p:cNvPr>
          <p:cNvSpPr txBox="1">
            <a:spLocks noChangeArrowheads="1"/>
          </p:cNvSpPr>
          <p:nvPr/>
        </p:nvSpPr>
        <p:spPr bwMode="auto">
          <a:xfrm>
            <a:off x="0" y="14030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Приведём еще один способ построения паркета из данного четырёхугольника.</a:t>
            </a:r>
          </a:p>
        </p:txBody>
      </p:sp>
      <p:sp>
        <p:nvSpPr>
          <p:cNvPr id="8" name="Text Box 1027">
            <a:extLst>
              <a:ext uri="{FF2B5EF4-FFF2-40B4-BE49-F238E27FC236}">
                <a16:creationId xmlns:a16="http://schemas.microsoft.com/office/drawing/2014/main" id="{EC9F8E2D-F338-4461-BBB5-3433A9904011}"/>
              </a:ext>
            </a:extLst>
          </p:cNvPr>
          <p:cNvSpPr txBox="1">
            <a:spLocks noChangeArrowheads="1"/>
          </p:cNvSpPr>
          <p:nvPr/>
        </p:nvSpPr>
        <p:spPr bwMode="auto">
          <a:xfrm>
            <a:off x="0" y="4567309"/>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Четырёхугольники 1, 2, 3 и 4 примыкают к общей вершине углами </a:t>
            </a:r>
            <a:r>
              <a:rPr lang="ru-RU" sz="2000" i="1" dirty="0">
                <a:effectLst/>
                <a:latin typeface="Times New Roman" panose="02020603050405020304" pitchFamily="18" charset="0"/>
                <a:ea typeface="Times New Roman" panose="02020603050405020304" pitchFamily="18" charset="0"/>
              </a:rPr>
              <a:t>А, В, С</a:t>
            </a:r>
            <a:r>
              <a:rPr lang="ru-RU" sz="2000" dirty="0">
                <a:effectLst/>
                <a:latin typeface="Times New Roman" panose="02020603050405020304" pitchFamily="18" charset="0"/>
                <a:ea typeface="Times New Roman" panose="02020603050405020304" pitchFamily="18" charset="0"/>
              </a:rPr>
              <a:t> и </a:t>
            </a:r>
            <a:r>
              <a:rPr lang="en-US" sz="2000" i="1" dirty="0">
                <a:effectLst/>
                <a:latin typeface="Times New Roman" panose="02020603050405020304" pitchFamily="18" charset="0"/>
                <a:ea typeface="Times New Roman" panose="02020603050405020304" pitchFamily="18" charset="0"/>
              </a:rPr>
              <a:t>D</a:t>
            </a:r>
            <a:r>
              <a:rPr lang="ru-RU" sz="2000" dirty="0">
                <a:effectLst/>
                <a:latin typeface="Times New Roman" panose="02020603050405020304" pitchFamily="18" charset="0"/>
                <a:ea typeface="Times New Roman" panose="02020603050405020304" pitchFamily="18" charset="0"/>
              </a:rPr>
              <a:t>. Поскольку сумма углов четырёхугольника равна 360</a:t>
            </a:r>
            <a:r>
              <a:rPr lang="ru-RU" sz="2000" baseline="30000" dirty="0">
                <a:effectLst/>
                <a:latin typeface="Times New Roman" panose="02020603050405020304" pitchFamily="18" charset="0"/>
                <a:ea typeface="Times New Roman" panose="02020603050405020304" pitchFamily="18" charset="0"/>
              </a:rPr>
              <a:t>о</a:t>
            </a:r>
            <a:r>
              <a:rPr lang="ru-RU" sz="2000" dirty="0">
                <a:effectLst/>
                <a:latin typeface="Times New Roman" panose="02020603050405020304" pitchFamily="18" charset="0"/>
                <a:ea typeface="Times New Roman" panose="02020603050405020304" pitchFamily="18" charset="0"/>
              </a:rPr>
              <a:t>, то эти четырёхуголь­ники заполнят часть плоскости вокруг общей вершины. Такое же построе­ние можно провести вокруг каждой новой вершины, что и даст искомое за­полнение плоскости четырёхугольниками, равными исходному. </a:t>
            </a:r>
            <a:endParaRPr lang="ru-RU" altLang="ru-RU" sz="2000" dirty="0">
              <a:cs typeface="Times New Roman" panose="02020603050405020304" pitchFamily="18" charset="0"/>
            </a:endParaRPr>
          </a:p>
        </p:txBody>
      </p:sp>
      <p:grpSp>
        <p:nvGrpSpPr>
          <p:cNvPr id="2" name="Группа 1">
            <a:extLst>
              <a:ext uri="{FF2B5EF4-FFF2-40B4-BE49-F238E27FC236}">
                <a16:creationId xmlns:a16="http://schemas.microsoft.com/office/drawing/2014/main" id="{BE827658-76B3-4C70-AA00-7F5D007F310C}"/>
              </a:ext>
            </a:extLst>
          </p:cNvPr>
          <p:cNvGrpSpPr/>
          <p:nvPr/>
        </p:nvGrpSpPr>
        <p:grpSpPr>
          <a:xfrm>
            <a:off x="0" y="935739"/>
            <a:ext cx="9035480" cy="3503253"/>
            <a:chOff x="0" y="1039901"/>
            <a:chExt cx="9035480" cy="3503253"/>
          </a:xfrm>
        </p:grpSpPr>
        <p:pic>
          <p:nvPicPr>
            <p:cNvPr id="495626" name="Picture 1034">
              <a:extLst>
                <a:ext uri="{FF2B5EF4-FFF2-40B4-BE49-F238E27FC236}">
                  <a16:creationId xmlns:a16="http://schemas.microsoft.com/office/drawing/2014/main" id="{A8F834B7-BC75-4A0C-ADA5-191CD1C76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5" y="2428889"/>
              <a:ext cx="3384376" cy="211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27">
              <a:extLst>
                <a:ext uri="{FF2B5EF4-FFF2-40B4-BE49-F238E27FC236}">
                  <a16:creationId xmlns:a16="http://schemas.microsoft.com/office/drawing/2014/main" id="{B95871BF-BFF6-4B17-AD0E-421AB43046AA}"/>
                </a:ext>
              </a:extLst>
            </p:cNvPr>
            <p:cNvSpPr txBox="1">
              <a:spLocks noChangeArrowheads="1"/>
            </p:cNvSpPr>
            <p:nvPr/>
          </p:nvSpPr>
          <p:spPr bwMode="auto">
            <a:xfrm>
              <a:off x="0" y="1039901"/>
              <a:ext cx="90354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sz="2000" dirty="0">
                  <a:effectLst/>
                  <a:latin typeface="Times New Roman" panose="02020603050405020304" pitchFamily="18" charset="0"/>
                  <a:ea typeface="Times New Roman" panose="02020603050405020304" pitchFamily="18" charset="0"/>
                </a:rPr>
                <a:t>	Пусть дан четырёхугольник </a:t>
              </a:r>
              <a:r>
                <a:rPr lang="ru-RU" sz="2000" i="1" dirty="0">
                  <a:effectLst/>
                  <a:latin typeface="Times New Roman" panose="02020603050405020304" pitchFamily="18" charset="0"/>
                  <a:ea typeface="Times New Roman" panose="02020603050405020304" pitchFamily="18" charset="0"/>
                </a:rPr>
                <a:t>АВС</a:t>
              </a:r>
              <a:r>
                <a:rPr lang="en-US" sz="2000" i="1" dirty="0">
                  <a:effectLst/>
                  <a:latin typeface="Times New Roman" panose="02020603050405020304" pitchFamily="18" charset="0"/>
                  <a:ea typeface="Times New Roman" panose="02020603050405020304" pitchFamily="18" charset="0"/>
                </a:rPr>
                <a:t>D</a:t>
              </a:r>
              <a:r>
                <a:rPr lang="ru-RU" sz="2000" dirty="0">
                  <a:effectLst/>
                  <a:latin typeface="Times New Roman" panose="02020603050405020304" pitchFamily="18" charset="0"/>
                  <a:ea typeface="Times New Roman" panose="02020603050405020304" pitchFamily="18" charset="0"/>
                </a:rPr>
                <a:t>. </a:t>
              </a:r>
              <a:r>
                <a:rPr lang="ru-RU" sz="2000" dirty="0">
                  <a:ea typeface="Times New Roman" panose="02020603050405020304" pitchFamily="18" charset="0"/>
                </a:rPr>
                <a:t>Обозначим его цифрой 1. </a:t>
              </a:r>
              <a:r>
                <a:rPr lang="ru-RU" sz="2000" dirty="0">
                  <a:effectLst/>
                  <a:latin typeface="Times New Roman" panose="02020603050405020304" pitchFamily="18" charset="0"/>
                  <a:ea typeface="Times New Roman" panose="02020603050405020304" pitchFamily="18" charset="0"/>
                </a:rPr>
                <a:t>Рассмотрим центрально симметричный ему четырёхугольник относительно середины стороны </a:t>
              </a:r>
              <a:r>
                <a:rPr lang="ru-RU" sz="2000" i="1" dirty="0">
                  <a:effectLst/>
                  <a:latin typeface="Times New Roman" panose="02020603050405020304" pitchFamily="18" charset="0"/>
                  <a:ea typeface="Times New Roman" panose="02020603050405020304" pitchFamily="18" charset="0"/>
                </a:rPr>
                <a:t>АВ</a:t>
              </a:r>
              <a:r>
                <a:rPr lang="ru-RU" sz="2000" dirty="0">
                  <a:effectLst/>
                  <a:latin typeface="Times New Roman" panose="02020603050405020304" pitchFamily="18" charset="0"/>
                  <a:ea typeface="Times New Roman" panose="02020603050405020304" pitchFamily="18" charset="0"/>
                </a:rPr>
                <a:t>. Обозначим его цифрой 2.</a:t>
              </a:r>
              <a:endParaRPr lang="ru-RU" altLang="ru-RU" sz="2000" dirty="0">
                <a:cs typeface="Times New Roman" panose="02020603050405020304" pitchFamily="18" charset="0"/>
              </a:endParaRPr>
            </a:p>
          </p:txBody>
        </p:sp>
      </p:grpSp>
      <p:sp>
        <p:nvSpPr>
          <p:cNvPr id="10" name="Text Box 1027">
            <a:extLst>
              <a:ext uri="{FF2B5EF4-FFF2-40B4-BE49-F238E27FC236}">
                <a16:creationId xmlns:a16="http://schemas.microsoft.com/office/drawing/2014/main" id="{E5913898-EC86-475E-8958-94D496B0A0CE}"/>
              </a:ext>
            </a:extLst>
          </p:cNvPr>
          <p:cNvSpPr txBox="1">
            <a:spLocks noChangeArrowheads="1"/>
          </p:cNvSpPr>
          <p:nvPr/>
        </p:nvSpPr>
        <p:spPr bwMode="auto">
          <a:xfrm>
            <a:off x="3635896" y="2007557"/>
            <a:ext cx="550810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cs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Четырёхугольник 2 отразим симметрично относительно середины его стороны </a:t>
            </a:r>
            <a:r>
              <a:rPr lang="ru-RU" sz="2000" i="1" dirty="0">
                <a:effectLst/>
                <a:latin typeface="Times New Roman" panose="02020603050405020304" pitchFamily="18" charset="0"/>
                <a:ea typeface="Times New Roman" panose="02020603050405020304" pitchFamily="18" charset="0"/>
              </a:rPr>
              <a:t>ВС</a:t>
            </a:r>
            <a:r>
              <a:rPr lang="ru-RU" sz="2000" dirty="0">
                <a:effectLst/>
                <a:latin typeface="Times New Roman" panose="02020603050405020304" pitchFamily="18" charset="0"/>
                <a:ea typeface="Times New Roman" panose="02020603050405020304" pitchFamily="18" charset="0"/>
              </a:rPr>
              <a:t>. Полученный четырёхугольник обоз­начим цифрой 3. Отразим его симметрично относительно середины стороны </a:t>
            </a:r>
            <a:r>
              <a:rPr lang="en-US" sz="2000" i="1" dirty="0">
                <a:effectLst/>
                <a:latin typeface="Times New Roman" panose="02020603050405020304" pitchFamily="18" charset="0"/>
                <a:ea typeface="Times New Roman" panose="02020603050405020304" pitchFamily="18" charset="0"/>
              </a:rPr>
              <a:t>CD</a:t>
            </a:r>
            <a:r>
              <a:rPr lang="ru-RU" sz="2000" dirty="0">
                <a:effectLst/>
                <a:latin typeface="Times New Roman" panose="02020603050405020304" pitchFamily="18" charset="0"/>
                <a:ea typeface="Times New Roman" panose="02020603050405020304" pitchFamily="18" charset="0"/>
              </a:rPr>
              <a:t>. Полученный четырёхугольник обозначим цифрой 4. </a:t>
            </a:r>
            <a:endParaRPr lang="ru-RU" altLang="ru-RU" sz="2000" dirty="0">
              <a:cs typeface="Times New Roman" panose="02020603050405020304" pitchFamily="18" charset="0"/>
            </a:endParaRPr>
          </a:p>
        </p:txBody>
      </p:sp>
    </p:spTree>
    <p:extLst>
      <p:ext uri="{BB962C8B-B14F-4D97-AF65-F5344CB8AC3E}">
        <p14:creationId xmlns:p14="http://schemas.microsoft.com/office/powerpoint/2010/main" val="1356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FBBA9674-4C98-4DC3-A6BE-6FD2461744E8}"/>
              </a:ext>
            </a:extLst>
          </p:cNvPr>
          <p:cNvSpPr>
            <a:spLocks noGrp="1" noChangeArrowheads="1"/>
          </p:cNvSpPr>
          <p:nvPr>
            <p:ph type="title"/>
          </p:nvPr>
        </p:nvSpPr>
        <p:spPr>
          <a:xfrm>
            <a:off x="685800" y="-18694"/>
            <a:ext cx="7772400" cy="457200"/>
          </a:xfrm>
        </p:spPr>
        <p:txBody>
          <a:bodyPr/>
          <a:lstStyle/>
          <a:p>
            <a:r>
              <a:rPr lang="ru-RU" altLang="ru-RU" sz="3600" dirty="0">
                <a:solidFill>
                  <a:srgbClr val="FF3300"/>
                </a:solidFill>
              </a:rPr>
              <a:t>Упражнение 11</a:t>
            </a:r>
          </a:p>
        </p:txBody>
      </p:sp>
      <p:sp>
        <p:nvSpPr>
          <p:cNvPr id="665603" name="Text Box 3">
            <a:extLst>
              <a:ext uri="{FF2B5EF4-FFF2-40B4-BE49-F238E27FC236}">
                <a16:creationId xmlns:a16="http://schemas.microsoft.com/office/drawing/2014/main" id="{58D77B2B-CFDB-47A3-A3F6-395E413F736B}"/>
              </a:ext>
            </a:extLst>
          </p:cNvPr>
          <p:cNvSpPr txBox="1">
            <a:spLocks noChangeArrowheads="1"/>
          </p:cNvSpPr>
          <p:nvPr/>
        </p:nvSpPr>
        <p:spPr bwMode="auto">
          <a:xfrm>
            <a:off x="0" y="43850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a:t>
            </a:r>
            <a:r>
              <a:rPr lang="ru-RU" altLang="ru-RU" sz="2800" dirty="0">
                <a:cs typeface="Times New Roman" panose="02020603050405020304" pitchFamily="18" charset="0"/>
              </a:rPr>
              <a:t>Можно ли составить паркет из невыпуклого четырёхугольника? </a:t>
            </a:r>
          </a:p>
        </p:txBody>
      </p:sp>
      <p:sp>
        <p:nvSpPr>
          <p:cNvPr id="665606" name="Text Box 6">
            <a:extLst>
              <a:ext uri="{FF2B5EF4-FFF2-40B4-BE49-F238E27FC236}">
                <a16:creationId xmlns:a16="http://schemas.microsoft.com/office/drawing/2014/main" id="{84A710C6-C2C5-462A-A374-4128E28A870F}"/>
              </a:ext>
            </a:extLst>
          </p:cNvPr>
          <p:cNvSpPr txBox="1">
            <a:spLocks noChangeArrowheads="1"/>
          </p:cNvSpPr>
          <p:nvPr/>
        </p:nvSpPr>
        <p:spPr bwMode="auto">
          <a:xfrm>
            <a:off x="304800" y="378904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solidFill>
                  <a:srgbClr val="FF3300"/>
                </a:solidFill>
              </a:rPr>
              <a:t>Ответ: </a:t>
            </a:r>
            <a:r>
              <a:rPr lang="ru-RU" altLang="ru-RU" sz="2800" dirty="0"/>
              <a:t>Да. В предыдущем доказательстве не использовалась выпуклость четырёхугольника.</a:t>
            </a:r>
            <a:endParaRPr lang="ru-RU" altLang="ru-RU" sz="2800" dirty="0">
              <a:cs typeface="Times New Roman" panose="02020603050405020304" pitchFamily="18" charset="0"/>
            </a:endParaRPr>
          </a:p>
        </p:txBody>
      </p:sp>
    </p:spTree>
    <p:extLst>
      <p:ext uri="{BB962C8B-B14F-4D97-AF65-F5344CB8AC3E}">
        <p14:creationId xmlns:p14="http://schemas.microsoft.com/office/powerpoint/2010/main" val="37910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5606"/>
                                        </p:tgtEl>
                                        <p:attrNameLst>
                                          <p:attrName>style.visibility</p:attrName>
                                        </p:attrNameLst>
                                      </p:cBhvr>
                                      <p:to>
                                        <p:strVal val="visible"/>
                                      </p:to>
                                    </p:set>
                                    <p:animEffect transition="in" filter="wipe(up)">
                                      <p:cBhvr>
                                        <p:cTn id="7" dur="500"/>
                                        <p:tgtEl>
                                          <p:spTgt spid="66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FBBA9674-4C98-4DC3-A6BE-6FD2461744E8}"/>
              </a:ext>
            </a:extLst>
          </p:cNvPr>
          <p:cNvSpPr>
            <a:spLocks noGrp="1" noChangeArrowheads="1"/>
          </p:cNvSpPr>
          <p:nvPr>
            <p:ph type="title"/>
          </p:nvPr>
        </p:nvSpPr>
        <p:spPr>
          <a:xfrm>
            <a:off x="685800" y="-18694"/>
            <a:ext cx="7772400" cy="457200"/>
          </a:xfrm>
        </p:spPr>
        <p:txBody>
          <a:bodyPr/>
          <a:lstStyle/>
          <a:p>
            <a:r>
              <a:rPr lang="ru-RU" altLang="ru-RU" sz="3600" dirty="0">
                <a:solidFill>
                  <a:srgbClr val="FF3300"/>
                </a:solidFill>
              </a:rPr>
              <a:t>Упражнение 12</a:t>
            </a:r>
          </a:p>
        </p:txBody>
      </p:sp>
      <p:sp>
        <p:nvSpPr>
          <p:cNvPr id="665603" name="Text Box 3">
            <a:extLst>
              <a:ext uri="{FF2B5EF4-FFF2-40B4-BE49-F238E27FC236}">
                <a16:creationId xmlns:a16="http://schemas.microsoft.com/office/drawing/2014/main" id="{58D77B2B-CFDB-47A3-A3F6-395E413F736B}"/>
              </a:ext>
            </a:extLst>
          </p:cNvPr>
          <p:cNvSpPr txBox="1">
            <a:spLocks noChangeArrowheads="1"/>
          </p:cNvSpPr>
          <p:nvPr/>
        </p:nvSpPr>
        <p:spPr bwMode="auto">
          <a:xfrm>
            <a:off x="0" y="43850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четырёхугольников, равных данному. Раскрасьте четырёхугольники в два цвета так, чтобы соседние четырёхугольники были окрашены разными цветами. </a:t>
            </a:r>
          </a:p>
        </p:txBody>
      </p:sp>
      <p:pic>
        <p:nvPicPr>
          <p:cNvPr id="665604" name="Picture 4">
            <a:extLst>
              <a:ext uri="{FF2B5EF4-FFF2-40B4-BE49-F238E27FC236}">
                <a16:creationId xmlns:a16="http://schemas.microsoft.com/office/drawing/2014/main" id="{2DD1078D-899D-49F8-830A-FAD6B13EC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73238"/>
            <a:ext cx="38989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05" name="Group 5">
            <a:extLst>
              <a:ext uri="{FF2B5EF4-FFF2-40B4-BE49-F238E27FC236}">
                <a16:creationId xmlns:a16="http://schemas.microsoft.com/office/drawing/2014/main" id="{91224764-09B7-4CF3-931E-2F4C6D92423B}"/>
              </a:ext>
            </a:extLst>
          </p:cNvPr>
          <p:cNvGrpSpPr>
            <a:grpSpLocks/>
          </p:cNvGrpSpPr>
          <p:nvPr/>
        </p:nvGrpSpPr>
        <p:grpSpPr bwMode="auto">
          <a:xfrm>
            <a:off x="304800" y="1752600"/>
            <a:ext cx="6256338" cy="5105400"/>
            <a:chOff x="192" y="1104"/>
            <a:chExt cx="3941" cy="3216"/>
          </a:xfrm>
        </p:grpSpPr>
        <p:sp>
          <p:nvSpPr>
            <p:cNvPr id="665606" name="Text Box 6">
              <a:extLst>
                <a:ext uri="{FF2B5EF4-FFF2-40B4-BE49-F238E27FC236}">
                  <a16:creationId xmlns:a16="http://schemas.microsoft.com/office/drawing/2014/main" id="{84A710C6-C2C5-462A-A374-4128E28A870F}"/>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65607" name="Picture 7">
              <a:extLst>
                <a:ext uri="{FF2B5EF4-FFF2-40B4-BE49-F238E27FC236}">
                  <a16:creationId xmlns:a16="http://schemas.microsoft.com/office/drawing/2014/main" id="{1E52D50B-749F-4337-A548-191C57F6E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104"/>
              <a:ext cx="2453"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212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65605"/>
                                        </p:tgtEl>
                                        <p:attrNameLst>
                                          <p:attrName>style.visibility</p:attrName>
                                        </p:attrNameLst>
                                      </p:cBhvr>
                                      <p:to>
                                        <p:strVal val="visible"/>
                                      </p:to>
                                    </p:set>
                                    <p:animEffect transition="in" filter="wipe(up)">
                                      <p:cBhvr>
                                        <p:cTn id="7" dur="500"/>
                                        <p:tgtEl>
                                          <p:spTgt spid="66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121466"/>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Паркеты можно строить с помощью компьютерной программы </a:t>
            </a:r>
            <a:r>
              <a:rPr lang="en-US" altLang="ru-RU" sz="2000" dirty="0"/>
              <a:t>GeoGebra.</a:t>
            </a:r>
            <a:r>
              <a:rPr lang="ru-RU" altLang="ru-RU" sz="2000" dirty="0"/>
              <a:t>	</a:t>
            </a:r>
          </a:p>
        </p:txBody>
      </p:sp>
      <p:grpSp>
        <p:nvGrpSpPr>
          <p:cNvPr id="16" name="Группа 15">
            <a:extLst>
              <a:ext uri="{FF2B5EF4-FFF2-40B4-BE49-F238E27FC236}">
                <a16:creationId xmlns:a16="http://schemas.microsoft.com/office/drawing/2014/main" id="{6933579F-7C1B-4CF8-95A8-14FA47639386}"/>
              </a:ext>
            </a:extLst>
          </p:cNvPr>
          <p:cNvGrpSpPr/>
          <p:nvPr/>
        </p:nvGrpSpPr>
        <p:grpSpPr>
          <a:xfrm>
            <a:off x="10160" y="173310"/>
            <a:ext cx="9144000" cy="6570695"/>
            <a:chOff x="10160" y="173310"/>
            <a:chExt cx="9144000" cy="6570695"/>
          </a:xfrm>
        </p:grpSpPr>
        <p:sp>
          <p:nvSpPr>
            <p:cNvPr id="10" name="Text Box 3">
              <a:extLst>
                <a:ext uri="{FF2B5EF4-FFF2-40B4-BE49-F238E27FC236}">
                  <a16:creationId xmlns:a16="http://schemas.microsoft.com/office/drawing/2014/main" id="{9EA67E2E-A623-4D33-B0F7-E2EA63681647}"/>
                </a:ext>
              </a:extLst>
            </p:cNvPr>
            <p:cNvSpPr txBox="1">
              <a:spLocks noChangeArrowheads="1"/>
            </p:cNvSpPr>
            <p:nvPr/>
          </p:nvSpPr>
          <p:spPr bwMode="auto">
            <a:xfrm>
              <a:off x="10160" y="17331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Рассмотрим, например, построение паркета из четырёхугольников. Выберем инструмент «Многоугольник», и построим четырёхугольник. Используя инструмент «Середина или центр», построим середину его стороны. </a:t>
              </a:r>
            </a:p>
          </p:txBody>
        </p:sp>
        <p:pic>
          <p:nvPicPr>
            <p:cNvPr id="15" name="Рисунок 14">
              <a:extLst>
                <a:ext uri="{FF2B5EF4-FFF2-40B4-BE49-F238E27FC236}">
                  <a16:creationId xmlns:a16="http://schemas.microsoft.com/office/drawing/2014/main" id="{FD3EFE2D-05D4-491D-A816-93D656CD9693}"/>
                </a:ext>
              </a:extLst>
            </p:cNvPr>
            <p:cNvPicPr>
              <a:picLocks noChangeAspect="1"/>
            </p:cNvPicPr>
            <p:nvPr/>
          </p:nvPicPr>
          <p:blipFill>
            <a:blip r:embed="rId3"/>
            <a:stretch>
              <a:fillRect/>
            </a:stretch>
          </p:blipFill>
          <p:spPr>
            <a:xfrm>
              <a:off x="2149401" y="3744527"/>
              <a:ext cx="3502719" cy="2999478"/>
            </a:xfrm>
            <a:prstGeom prst="rect">
              <a:avLst/>
            </a:prstGeom>
          </p:spPr>
        </p:pic>
      </p:grpSp>
      <p:grpSp>
        <p:nvGrpSpPr>
          <p:cNvPr id="20" name="Группа 19">
            <a:extLst>
              <a:ext uri="{FF2B5EF4-FFF2-40B4-BE49-F238E27FC236}">
                <a16:creationId xmlns:a16="http://schemas.microsoft.com/office/drawing/2014/main" id="{6D040BA8-AAEA-4F30-882B-EC50D4D23874}"/>
              </a:ext>
            </a:extLst>
          </p:cNvPr>
          <p:cNvGrpSpPr/>
          <p:nvPr/>
        </p:nvGrpSpPr>
        <p:grpSpPr>
          <a:xfrm>
            <a:off x="107504" y="1109300"/>
            <a:ext cx="9036496" cy="5634705"/>
            <a:chOff x="107504" y="1109300"/>
            <a:chExt cx="9036496" cy="5634705"/>
          </a:xfrm>
        </p:grpSpPr>
        <p:sp>
          <p:nvSpPr>
            <p:cNvPr id="18" name="Text Box 3">
              <a:extLst>
                <a:ext uri="{FF2B5EF4-FFF2-40B4-BE49-F238E27FC236}">
                  <a16:creationId xmlns:a16="http://schemas.microsoft.com/office/drawing/2014/main" id="{D3ADFA66-540D-4B79-8BA5-888488A3941D}"/>
                </a:ext>
              </a:extLst>
            </p:cNvPr>
            <p:cNvSpPr txBox="1">
              <a:spLocks noChangeArrowheads="1"/>
            </p:cNvSpPr>
            <p:nvPr/>
          </p:nvSpPr>
          <p:spPr bwMode="auto">
            <a:xfrm>
              <a:off x="107504" y="1109300"/>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«Отражение относительно точки», построим четырёхугольник, центрально симметричный данному.	</a:t>
              </a:r>
            </a:p>
          </p:txBody>
        </p:sp>
        <p:pic>
          <p:nvPicPr>
            <p:cNvPr id="19" name="Рисунок 18">
              <a:extLst>
                <a:ext uri="{FF2B5EF4-FFF2-40B4-BE49-F238E27FC236}">
                  <a16:creationId xmlns:a16="http://schemas.microsoft.com/office/drawing/2014/main" id="{D1299F96-B43A-4997-A16F-AEB302C885AC}"/>
                </a:ext>
              </a:extLst>
            </p:cNvPr>
            <p:cNvPicPr>
              <a:picLocks noChangeAspect="1"/>
            </p:cNvPicPr>
            <p:nvPr/>
          </p:nvPicPr>
          <p:blipFill>
            <a:blip r:embed="rId4"/>
            <a:stretch>
              <a:fillRect/>
            </a:stretch>
          </p:blipFill>
          <p:spPr>
            <a:xfrm>
              <a:off x="2149401" y="3741099"/>
              <a:ext cx="3502719" cy="3002906"/>
            </a:xfrm>
            <a:prstGeom prst="rect">
              <a:avLst/>
            </a:prstGeom>
          </p:spPr>
        </p:pic>
      </p:grpSp>
      <p:grpSp>
        <p:nvGrpSpPr>
          <p:cNvPr id="24" name="Группа 23">
            <a:extLst>
              <a:ext uri="{FF2B5EF4-FFF2-40B4-BE49-F238E27FC236}">
                <a16:creationId xmlns:a16="http://schemas.microsoft.com/office/drawing/2014/main" id="{F8C78EFA-ADC2-45D9-9C49-D174348109FB}"/>
              </a:ext>
            </a:extLst>
          </p:cNvPr>
          <p:cNvGrpSpPr/>
          <p:nvPr/>
        </p:nvGrpSpPr>
        <p:grpSpPr>
          <a:xfrm>
            <a:off x="97344" y="1737881"/>
            <a:ext cx="9036496" cy="4953705"/>
            <a:chOff x="97344" y="1737881"/>
            <a:chExt cx="9036496" cy="4953705"/>
          </a:xfrm>
        </p:grpSpPr>
        <p:sp>
          <p:nvSpPr>
            <p:cNvPr id="12" name="Text Box 3">
              <a:extLst>
                <a:ext uri="{FF2B5EF4-FFF2-40B4-BE49-F238E27FC236}">
                  <a16:creationId xmlns:a16="http://schemas.microsoft.com/office/drawing/2014/main" id="{4A2BF86F-CB77-4BB3-B168-06B574A67BF8}"/>
                </a:ext>
              </a:extLst>
            </p:cNvPr>
            <p:cNvSpPr txBox="1">
              <a:spLocks noChangeArrowheads="1"/>
            </p:cNvSpPr>
            <p:nvPr/>
          </p:nvSpPr>
          <p:spPr bwMode="auto">
            <a:xfrm>
              <a:off x="97344" y="1737881"/>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инструменты «Вектор» и «Параллельный перенос по вектору», построим полоску из шестиугольников.	</a:t>
              </a:r>
            </a:p>
          </p:txBody>
        </p:sp>
        <p:pic>
          <p:nvPicPr>
            <p:cNvPr id="23" name="Рисунок 22">
              <a:extLst>
                <a:ext uri="{FF2B5EF4-FFF2-40B4-BE49-F238E27FC236}">
                  <a16:creationId xmlns:a16="http://schemas.microsoft.com/office/drawing/2014/main" id="{3FA62D61-2113-4CD0-85DE-3E4B43BFE19D}"/>
                </a:ext>
              </a:extLst>
            </p:cNvPr>
            <p:cNvPicPr>
              <a:picLocks noChangeAspect="1"/>
            </p:cNvPicPr>
            <p:nvPr/>
          </p:nvPicPr>
          <p:blipFill>
            <a:blip r:embed="rId5"/>
            <a:stretch>
              <a:fillRect/>
            </a:stretch>
          </p:blipFill>
          <p:spPr>
            <a:xfrm>
              <a:off x="2267745" y="3840783"/>
              <a:ext cx="3384376" cy="2850803"/>
            </a:xfrm>
            <a:prstGeom prst="rect">
              <a:avLst/>
            </a:prstGeom>
          </p:spPr>
        </p:pic>
      </p:grpSp>
      <p:grpSp>
        <p:nvGrpSpPr>
          <p:cNvPr id="27" name="Группа 26">
            <a:extLst>
              <a:ext uri="{FF2B5EF4-FFF2-40B4-BE49-F238E27FC236}">
                <a16:creationId xmlns:a16="http://schemas.microsoft.com/office/drawing/2014/main" id="{A79C1BD8-062C-4538-AA67-DFAB4808E289}"/>
              </a:ext>
            </a:extLst>
          </p:cNvPr>
          <p:cNvGrpSpPr/>
          <p:nvPr/>
        </p:nvGrpSpPr>
        <p:grpSpPr>
          <a:xfrm>
            <a:off x="97344" y="2397061"/>
            <a:ext cx="9036496" cy="4294525"/>
            <a:chOff x="97344" y="2397061"/>
            <a:chExt cx="9036496" cy="4294525"/>
          </a:xfrm>
        </p:grpSpPr>
        <p:sp>
          <p:nvSpPr>
            <p:cNvPr id="22" name="Text Box 3">
              <a:extLst>
                <a:ext uri="{FF2B5EF4-FFF2-40B4-BE49-F238E27FC236}">
                  <a16:creationId xmlns:a16="http://schemas.microsoft.com/office/drawing/2014/main" id="{1B94AF13-C0B4-4253-8FC1-C5536BD99779}"/>
                </a:ext>
              </a:extLst>
            </p:cNvPr>
            <p:cNvSpPr txBox="1">
              <a:spLocks noChangeArrowheads="1"/>
            </p:cNvSpPr>
            <p:nvPr/>
          </p:nvSpPr>
          <p:spPr bwMode="auto">
            <a:xfrm>
              <a:off x="97344" y="2397061"/>
              <a:ext cx="903649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«Вектор» и «Параллельный перенос по вектору», фрагмент паркета из четырёхугольников.	</a:t>
              </a:r>
            </a:p>
          </p:txBody>
        </p:sp>
        <p:pic>
          <p:nvPicPr>
            <p:cNvPr id="26" name="Рисунок 25">
              <a:extLst>
                <a:ext uri="{FF2B5EF4-FFF2-40B4-BE49-F238E27FC236}">
                  <a16:creationId xmlns:a16="http://schemas.microsoft.com/office/drawing/2014/main" id="{DBEBA498-A961-47EB-9BBC-4D8326421FB0}"/>
                </a:ext>
              </a:extLst>
            </p:cNvPr>
            <p:cNvPicPr>
              <a:picLocks noChangeAspect="1"/>
            </p:cNvPicPr>
            <p:nvPr/>
          </p:nvPicPr>
          <p:blipFill>
            <a:blip r:embed="rId6"/>
            <a:stretch>
              <a:fillRect/>
            </a:stretch>
          </p:blipFill>
          <p:spPr>
            <a:xfrm>
              <a:off x="2267744" y="3785731"/>
              <a:ext cx="3384376" cy="2905855"/>
            </a:xfrm>
            <a:prstGeom prst="rect">
              <a:avLst/>
            </a:prstGeom>
          </p:spPr>
        </p:pic>
      </p:grpSp>
      <p:grpSp>
        <p:nvGrpSpPr>
          <p:cNvPr id="602113" name="Группа 602112">
            <a:extLst>
              <a:ext uri="{FF2B5EF4-FFF2-40B4-BE49-F238E27FC236}">
                <a16:creationId xmlns:a16="http://schemas.microsoft.com/office/drawing/2014/main" id="{FC37E0AB-DE97-47BF-B227-E90C15FBA91E}"/>
              </a:ext>
            </a:extLst>
          </p:cNvPr>
          <p:cNvGrpSpPr/>
          <p:nvPr/>
        </p:nvGrpSpPr>
        <p:grpSpPr>
          <a:xfrm>
            <a:off x="0" y="3069080"/>
            <a:ext cx="9144000" cy="3767432"/>
            <a:chOff x="0" y="3069080"/>
            <a:chExt cx="9144000" cy="3767432"/>
          </a:xfrm>
        </p:grpSpPr>
        <p:sp>
          <p:nvSpPr>
            <p:cNvPr id="29" name="Text Box 3">
              <a:extLst>
                <a:ext uri="{FF2B5EF4-FFF2-40B4-BE49-F238E27FC236}">
                  <a16:creationId xmlns:a16="http://schemas.microsoft.com/office/drawing/2014/main" id="{98F47EB2-E47F-47FE-A64D-06CD4D58BA0D}"/>
                </a:ext>
              </a:extLst>
            </p:cNvPr>
            <p:cNvSpPr txBox="1">
              <a:spLocks noChangeArrowheads="1"/>
            </p:cNvSpPr>
            <p:nvPr/>
          </p:nvSpPr>
          <p:spPr bwMode="auto">
            <a:xfrm>
              <a:off x="0" y="306908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Форму четырёхугольника можно менять.	</a:t>
              </a:r>
            </a:p>
          </p:txBody>
        </p:sp>
        <p:pic>
          <p:nvPicPr>
            <p:cNvPr id="602112" name="Рисунок 602111">
              <a:extLst>
                <a:ext uri="{FF2B5EF4-FFF2-40B4-BE49-F238E27FC236}">
                  <a16:creationId xmlns:a16="http://schemas.microsoft.com/office/drawing/2014/main" id="{D39A3FE7-1848-4A53-BF0F-17D679F92CBD}"/>
                </a:ext>
              </a:extLst>
            </p:cNvPr>
            <p:cNvPicPr>
              <a:picLocks noChangeAspect="1"/>
            </p:cNvPicPr>
            <p:nvPr/>
          </p:nvPicPr>
          <p:blipFill>
            <a:blip r:embed="rId7"/>
            <a:stretch>
              <a:fillRect/>
            </a:stretch>
          </p:blipFill>
          <p:spPr>
            <a:xfrm>
              <a:off x="2149401" y="3653855"/>
              <a:ext cx="4032448" cy="3182657"/>
            </a:xfrm>
            <a:prstGeom prst="rect">
              <a:avLst/>
            </a:prstGeom>
          </p:spPr>
        </p:pic>
      </p:grpSp>
    </p:spTree>
    <p:extLst>
      <p:ext uri="{BB962C8B-B14F-4D97-AF65-F5344CB8AC3E}">
        <p14:creationId xmlns:p14="http://schemas.microsoft.com/office/powerpoint/2010/main" val="30132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2113"/>
                                        </p:tgtEl>
                                        <p:attrNameLst>
                                          <p:attrName>style.visibility</p:attrName>
                                        </p:attrNameLst>
                                      </p:cBhvr>
                                      <p:to>
                                        <p:strVal val="visible"/>
                                      </p:to>
                                    </p:set>
                                    <p:animEffect transition="in" filter="wipe(up)">
                                      <p:cBhvr>
                                        <p:cTn id="27" dur="500"/>
                                        <p:tgtEl>
                                          <p:spTgt spid="602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9" name="Text Box 1027">
            <a:extLst>
              <a:ext uri="{FF2B5EF4-FFF2-40B4-BE49-F238E27FC236}">
                <a16:creationId xmlns:a16="http://schemas.microsoft.com/office/drawing/2014/main" id="{94C99950-8182-4BD6-8979-9F1630051EF5}"/>
              </a:ext>
            </a:extLst>
          </p:cNvPr>
          <p:cNvSpPr txBox="1">
            <a:spLocks noChangeArrowheads="1"/>
          </p:cNvSpPr>
          <p:nvPr/>
        </p:nvSpPr>
        <p:spPr bwMode="auto">
          <a:xfrm>
            <a:off x="0" y="457200"/>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sz="2800" dirty="0">
                <a:effectLst/>
                <a:latin typeface="Times New Roman" panose="02020603050405020304" pitchFamily="18" charset="0"/>
                <a:ea typeface="Times New Roman" panose="02020603050405020304" pitchFamily="18" charset="0"/>
              </a:rPr>
              <a:t>Два равных выпуклых четырёхугольника разрезали: первый - по одной диагонали, а второй - по другой диагонали. Докажите, что из по­лученных треугольников можно сложить параллелограмм.</a:t>
            </a:r>
            <a:endParaRPr lang="ru-RU" altLang="ru-RU" sz="2800" dirty="0"/>
          </a:p>
        </p:txBody>
      </p:sp>
      <p:sp>
        <p:nvSpPr>
          <p:cNvPr id="3" name="Rectangle 2">
            <a:extLst>
              <a:ext uri="{FF2B5EF4-FFF2-40B4-BE49-F238E27FC236}">
                <a16:creationId xmlns:a16="http://schemas.microsoft.com/office/drawing/2014/main" id="{46FD2FBF-32EF-47E6-867B-24C992576F2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13</a:t>
            </a:r>
          </a:p>
        </p:txBody>
      </p:sp>
      <p:grpSp>
        <p:nvGrpSpPr>
          <p:cNvPr id="6" name="Группа 5">
            <a:extLst>
              <a:ext uri="{FF2B5EF4-FFF2-40B4-BE49-F238E27FC236}">
                <a16:creationId xmlns:a16="http://schemas.microsoft.com/office/drawing/2014/main" id="{C36514F4-226E-495E-A737-9CA4412E4563}"/>
              </a:ext>
            </a:extLst>
          </p:cNvPr>
          <p:cNvGrpSpPr/>
          <p:nvPr/>
        </p:nvGrpSpPr>
        <p:grpSpPr>
          <a:xfrm>
            <a:off x="27920" y="2488525"/>
            <a:ext cx="9144000" cy="4114056"/>
            <a:chOff x="0" y="2488525"/>
            <a:chExt cx="9144000" cy="4114056"/>
          </a:xfrm>
        </p:grpSpPr>
        <p:pic>
          <p:nvPicPr>
            <p:cNvPr id="5" name="Рисунок 4">
              <a:extLst>
                <a:ext uri="{FF2B5EF4-FFF2-40B4-BE49-F238E27FC236}">
                  <a16:creationId xmlns:a16="http://schemas.microsoft.com/office/drawing/2014/main" id="{FB757DA1-4DF5-4F30-8D58-A29C503EB2F2}"/>
                </a:ext>
              </a:extLst>
            </p:cNvPr>
            <p:cNvPicPr>
              <a:picLocks noChangeAspect="1"/>
            </p:cNvPicPr>
            <p:nvPr/>
          </p:nvPicPr>
          <p:blipFill>
            <a:blip r:embed="rId3"/>
            <a:stretch>
              <a:fillRect/>
            </a:stretch>
          </p:blipFill>
          <p:spPr>
            <a:xfrm>
              <a:off x="5336168" y="2488525"/>
              <a:ext cx="3645522" cy="2390507"/>
            </a:xfrm>
            <a:prstGeom prst="rect">
              <a:avLst/>
            </a:prstGeom>
          </p:spPr>
        </p:pic>
        <p:sp>
          <p:nvSpPr>
            <p:cNvPr id="7" name="Text Box 1027">
              <a:extLst>
                <a:ext uri="{FF2B5EF4-FFF2-40B4-BE49-F238E27FC236}">
                  <a16:creationId xmlns:a16="http://schemas.microsoft.com/office/drawing/2014/main" id="{6B85FA42-A505-4B0A-ADBB-F8F9ACB4C8DE}"/>
                </a:ext>
              </a:extLst>
            </p:cNvPr>
            <p:cNvSpPr txBox="1">
              <a:spLocks noChangeArrowheads="1"/>
            </p:cNvSpPr>
            <p:nvPr/>
          </p:nvSpPr>
          <p:spPr bwMode="auto">
            <a:xfrm>
              <a:off x="0" y="5032921"/>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solidFill>
                    <a:srgbClr val="FF0000"/>
                  </a:solidFill>
                </a:rPr>
                <a:t>Доказательство. </a:t>
              </a:r>
              <a:r>
                <a:rPr lang="ru-RU" altLang="ru-RU" dirty="0"/>
                <a:t>Воспользуемся паркетом, составленным из выпуклых четырёхугольников, равных данному четырёхугольнику </a:t>
              </a:r>
              <a:r>
                <a:rPr lang="en-US" altLang="ru-RU" i="1" dirty="0"/>
                <a:t>ABCD</a:t>
              </a:r>
              <a:r>
                <a:rPr lang="ru-RU" altLang="ru-RU" dirty="0"/>
                <a:t>. Четырёхугольник </a:t>
              </a:r>
              <a:r>
                <a:rPr lang="en-US" altLang="ru-RU" i="1" dirty="0"/>
                <a:t>BA</a:t>
              </a:r>
              <a:r>
                <a:rPr lang="en-US" altLang="ru-RU" baseline="-25000" dirty="0"/>
                <a:t>1</a:t>
              </a:r>
              <a:r>
                <a:rPr lang="en-US" altLang="ru-RU" i="1" dirty="0"/>
                <a:t>D</a:t>
              </a:r>
              <a:r>
                <a:rPr lang="en-US" altLang="ru-RU" baseline="-25000" dirty="0"/>
                <a:t>2</a:t>
              </a:r>
              <a:r>
                <a:rPr lang="en-US" altLang="ru-RU" i="1" dirty="0"/>
                <a:t>D</a:t>
              </a:r>
              <a:r>
                <a:rPr lang="en-US" altLang="ru-RU" dirty="0"/>
                <a:t> </a:t>
              </a:r>
              <a:r>
                <a:rPr lang="ru-RU" altLang="ru-RU" dirty="0"/>
                <a:t>является </a:t>
              </a:r>
              <a:r>
                <a:rPr lang="en-US" altLang="ru-RU" i="1" dirty="0"/>
                <a:t> </a:t>
              </a:r>
              <a:r>
                <a:rPr lang="ru-RU" altLang="ru-RU" dirty="0"/>
                <a:t>искомым параллелограммом.</a:t>
              </a:r>
            </a:p>
          </p:txBody>
        </p:sp>
      </p:grpSp>
      <p:pic>
        <p:nvPicPr>
          <p:cNvPr id="4" name="Рисунок 3">
            <a:extLst>
              <a:ext uri="{FF2B5EF4-FFF2-40B4-BE49-F238E27FC236}">
                <a16:creationId xmlns:a16="http://schemas.microsoft.com/office/drawing/2014/main" id="{5C711DB7-2AF1-48D3-9702-41266182590D}"/>
              </a:ext>
            </a:extLst>
          </p:cNvPr>
          <p:cNvPicPr>
            <a:picLocks noChangeAspect="1"/>
          </p:cNvPicPr>
          <p:nvPr/>
        </p:nvPicPr>
        <p:blipFill>
          <a:blip r:embed="rId4"/>
          <a:stretch>
            <a:fillRect/>
          </a:stretch>
        </p:blipFill>
        <p:spPr>
          <a:xfrm>
            <a:off x="134390" y="2852936"/>
            <a:ext cx="5257691" cy="1512168"/>
          </a:xfrm>
          <a:prstGeom prst="rect">
            <a:avLst/>
          </a:prstGeom>
        </p:spPr>
      </p:pic>
    </p:spTree>
    <p:extLst>
      <p:ext uri="{BB962C8B-B14F-4D97-AF65-F5344CB8AC3E}">
        <p14:creationId xmlns:p14="http://schemas.microsoft.com/office/powerpoint/2010/main" val="6746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b="1" dirty="0">
                <a:latin typeface="Times New Roman" pitchFamily="18" charset="0"/>
                <a:cs typeface="Times New Roman" pitchFamily="18" charset="0"/>
              </a:rPr>
              <a:t>Авторский сайт: </a:t>
            </a:r>
            <a:r>
              <a:rPr lang="en-US" sz="2800" b="1" dirty="0">
                <a:solidFill>
                  <a:srgbClr val="0000FF"/>
                </a:solidFill>
                <a:latin typeface="Times New Roman" pitchFamily="18" charset="0"/>
                <a:cs typeface="Times New Roman" pitchFamily="18" charset="0"/>
              </a:rPr>
              <a:t>vasmirnov.ru</a:t>
            </a:r>
            <a:r>
              <a:rPr lang="ru-RU" sz="2800" dirty="0">
                <a:solidFill>
                  <a:srgbClr val="FF0000"/>
                </a:solidFill>
              </a:rPr>
              <a:t>	</a:t>
            </a:r>
          </a:p>
        </p:txBody>
      </p:sp>
      <p:pic>
        <p:nvPicPr>
          <p:cNvPr id="5122" name="Picture 2"/>
          <p:cNvPicPr>
            <a:picLocks noChangeAspect="1" noChangeArrowheads="1"/>
          </p:cNvPicPr>
          <p:nvPr/>
        </p:nvPicPr>
        <p:blipFill>
          <a:blip r:embed="rId3" cstate="print"/>
          <a:srcRect/>
          <a:stretch>
            <a:fillRect/>
          </a:stretch>
        </p:blipFill>
        <p:spPr bwMode="auto">
          <a:xfrm>
            <a:off x="1171990" y="523875"/>
            <a:ext cx="6843917" cy="6217493"/>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60225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9" name="Text Box 1027">
            <a:extLst>
              <a:ext uri="{FF2B5EF4-FFF2-40B4-BE49-F238E27FC236}">
                <a16:creationId xmlns:a16="http://schemas.microsoft.com/office/drawing/2014/main" id="{94C99950-8182-4BD6-8979-9F1630051EF5}"/>
              </a:ext>
            </a:extLst>
          </p:cNvPr>
          <p:cNvSpPr txBox="1">
            <a:spLocks noChangeArrowheads="1"/>
          </p:cNvSpPr>
          <p:nvPr/>
        </p:nvSpPr>
        <p:spPr bwMode="auto">
          <a:xfrm>
            <a:off x="0" y="457200"/>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dirty="0">
                <a:effectLst/>
                <a:latin typeface="Times New Roman" panose="02020603050405020304" pitchFamily="18" charset="0"/>
                <a:ea typeface="Times New Roman" panose="02020603050405020304" pitchFamily="18" charset="0"/>
              </a:rPr>
              <a:t>Выпуклый четырёхугольник разрезали на четыре части по отрез­кам, соединяющим середины его противоположных сторон. Докажите, что из полученных частей можно сложить параллелограмм.</a:t>
            </a:r>
            <a:endParaRPr lang="ru-RU" altLang="ru-RU" dirty="0"/>
          </a:p>
        </p:txBody>
      </p:sp>
      <p:sp>
        <p:nvSpPr>
          <p:cNvPr id="3" name="Rectangle 2">
            <a:extLst>
              <a:ext uri="{FF2B5EF4-FFF2-40B4-BE49-F238E27FC236}">
                <a16:creationId xmlns:a16="http://schemas.microsoft.com/office/drawing/2014/main" id="{46FD2FBF-32EF-47E6-867B-24C992576F23}"/>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14</a:t>
            </a:r>
          </a:p>
        </p:txBody>
      </p:sp>
      <p:grpSp>
        <p:nvGrpSpPr>
          <p:cNvPr id="8" name="Группа 7">
            <a:extLst>
              <a:ext uri="{FF2B5EF4-FFF2-40B4-BE49-F238E27FC236}">
                <a16:creationId xmlns:a16="http://schemas.microsoft.com/office/drawing/2014/main" id="{3FECAB64-7D73-400F-8592-505120F9B9C9}"/>
              </a:ext>
            </a:extLst>
          </p:cNvPr>
          <p:cNvGrpSpPr/>
          <p:nvPr/>
        </p:nvGrpSpPr>
        <p:grpSpPr>
          <a:xfrm>
            <a:off x="0" y="2115742"/>
            <a:ext cx="9144000" cy="4196176"/>
            <a:chOff x="0" y="1954612"/>
            <a:chExt cx="9144000" cy="4196176"/>
          </a:xfrm>
        </p:grpSpPr>
        <p:sp>
          <p:nvSpPr>
            <p:cNvPr id="7" name="Text Box 1027">
              <a:extLst>
                <a:ext uri="{FF2B5EF4-FFF2-40B4-BE49-F238E27FC236}">
                  <a16:creationId xmlns:a16="http://schemas.microsoft.com/office/drawing/2014/main" id="{6B85FA42-A505-4B0A-ADBB-F8F9ACB4C8DE}"/>
                </a:ext>
              </a:extLst>
            </p:cNvPr>
            <p:cNvSpPr txBox="1">
              <a:spLocks noChangeArrowheads="1"/>
            </p:cNvSpPr>
            <p:nvPr/>
          </p:nvSpPr>
          <p:spPr bwMode="auto">
            <a:xfrm>
              <a:off x="0" y="458112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solidFill>
                    <a:srgbClr val="FF0000"/>
                  </a:solidFill>
                </a:rPr>
                <a:t>Доказательство. </a:t>
              </a:r>
              <a:r>
                <a:rPr lang="ru-RU" altLang="ru-RU" dirty="0"/>
                <a:t>Воспользуемся паркетом, составленным из выпуклых четырёхугольников, равных данному четырёхугольнику </a:t>
              </a:r>
              <a:r>
                <a:rPr lang="en-US" altLang="ru-RU" i="1" dirty="0"/>
                <a:t>ABCD</a:t>
              </a:r>
              <a:r>
                <a:rPr lang="ru-RU" altLang="ru-RU" dirty="0"/>
                <a:t>. Четырёхугольник </a:t>
              </a:r>
              <a:r>
                <a:rPr lang="en-US" altLang="ru-RU" i="1" dirty="0"/>
                <a:t>EFGH</a:t>
              </a:r>
              <a:r>
                <a:rPr lang="en-US" altLang="ru-RU" dirty="0"/>
                <a:t> </a:t>
              </a:r>
              <a:r>
                <a:rPr lang="ru-RU" altLang="ru-RU" dirty="0"/>
                <a:t>является </a:t>
              </a:r>
              <a:r>
                <a:rPr lang="en-US" altLang="ru-RU" i="1" dirty="0"/>
                <a:t> </a:t>
              </a:r>
              <a:r>
                <a:rPr lang="ru-RU" altLang="ru-RU" dirty="0"/>
                <a:t>искомым параллелограммом.</a:t>
              </a:r>
            </a:p>
          </p:txBody>
        </p:sp>
        <p:pic>
          <p:nvPicPr>
            <p:cNvPr id="4" name="Рисунок 3">
              <a:extLst>
                <a:ext uri="{FF2B5EF4-FFF2-40B4-BE49-F238E27FC236}">
                  <a16:creationId xmlns:a16="http://schemas.microsoft.com/office/drawing/2014/main" id="{44A93533-9092-492B-AEB0-CB7DA200F1D1}"/>
                </a:ext>
              </a:extLst>
            </p:cNvPr>
            <p:cNvPicPr>
              <a:picLocks noChangeAspect="1"/>
            </p:cNvPicPr>
            <p:nvPr/>
          </p:nvPicPr>
          <p:blipFill>
            <a:blip r:embed="rId3"/>
            <a:stretch>
              <a:fillRect/>
            </a:stretch>
          </p:blipFill>
          <p:spPr>
            <a:xfrm>
              <a:off x="4572000" y="1954612"/>
              <a:ext cx="3817326" cy="2503166"/>
            </a:xfrm>
            <a:prstGeom prst="rect">
              <a:avLst/>
            </a:prstGeom>
          </p:spPr>
        </p:pic>
      </p:grpSp>
      <p:pic>
        <p:nvPicPr>
          <p:cNvPr id="5" name="Рисунок 4">
            <a:extLst>
              <a:ext uri="{FF2B5EF4-FFF2-40B4-BE49-F238E27FC236}">
                <a16:creationId xmlns:a16="http://schemas.microsoft.com/office/drawing/2014/main" id="{064778FC-38D7-4E80-951B-88E6255A295A}"/>
              </a:ext>
            </a:extLst>
          </p:cNvPr>
          <p:cNvPicPr>
            <a:picLocks noChangeAspect="1"/>
          </p:cNvPicPr>
          <p:nvPr/>
        </p:nvPicPr>
        <p:blipFill>
          <a:blip r:embed="rId4"/>
          <a:stretch>
            <a:fillRect/>
          </a:stretch>
        </p:blipFill>
        <p:spPr>
          <a:xfrm>
            <a:off x="1115616" y="2466504"/>
            <a:ext cx="2865717" cy="1692772"/>
          </a:xfrm>
          <a:prstGeom prst="rect">
            <a:avLst/>
          </a:prstGeom>
        </p:spPr>
      </p:pic>
    </p:spTree>
    <p:extLst>
      <p:ext uri="{BB962C8B-B14F-4D97-AF65-F5344CB8AC3E}">
        <p14:creationId xmlns:p14="http://schemas.microsoft.com/office/powerpoint/2010/main" val="20379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a:extLst>
              <a:ext uri="{FF2B5EF4-FFF2-40B4-BE49-F238E27FC236}">
                <a16:creationId xmlns:a16="http://schemas.microsoft.com/office/drawing/2014/main" id="{311D81DE-AAD2-4DFB-92DD-AD46B4CA5793}"/>
              </a:ext>
            </a:extLst>
          </p:cNvPr>
          <p:cNvSpPr>
            <a:spLocks noGrp="1" noChangeArrowheads="1"/>
          </p:cNvSpPr>
          <p:nvPr>
            <p:ph type="title"/>
          </p:nvPr>
        </p:nvSpPr>
        <p:spPr>
          <a:xfrm>
            <a:off x="685800" y="-2498"/>
            <a:ext cx="7772400" cy="457200"/>
          </a:xfrm>
        </p:spPr>
        <p:txBody>
          <a:bodyPr/>
          <a:lstStyle/>
          <a:p>
            <a:r>
              <a:rPr lang="ru-RU" altLang="ru-RU" sz="3600" dirty="0">
                <a:solidFill>
                  <a:srgbClr val="FF3300"/>
                </a:solidFill>
              </a:rPr>
              <a:t>Упражнение 15</a:t>
            </a:r>
          </a:p>
        </p:txBody>
      </p:sp>
      <p:sp>
        <p:nvSpPr>
          <p:cNvPr id="667651" name="Text Box 3">
            <a:extLst>
              <a:ext uri="{FF2B5EF4-FFF2-40B4-BE49-F238E27FC236}">
                <a16:creationId xmlns:a16="http://schemas.microsoft.com/office/drawing/2014/main" id="{0F014A74-2E21-49D7-AC4F-26D839FA890D}"/>
              </a:ext>
            </a:extLst>
          </p:cNvPr>
          <p:cNvSpPr txBox="1">
            <a:spLocks noChangeArrowheads="1"/>
          </p:cNvSpPr>
          <p:nvPr/>
        </p:nvSpPr>
        <p:spPr bwMode="auto">
          <a:xfrm>
            <a:off x="0" y="45470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t>	</a:t>
            </a:r>
            <a:r>
              <a:rPr lang="ru-RU" altLang="ru-RU" dirty="0">
                <a:cs typeface="Times New Roman" panose="02020603050405020304" pitchFamily="18" charset="0"/>
              </a:rPr>
              <a:t> Изобразите паркет, составленный из пятиугольников, равных данному. Раскрасьте пятиугольники так, чтобы соседние пятиугольники были окрашены разными цветами. </a:t>
            </a:r>
          </a:p>
        </p:txBody>
      </p:sp>
      <p:graphicFrame>
        <p:nvGraphicFramePr>
          <p:cNvPr id="667654" name="Object 6">
            <a:extLst>
              <a:ext uri="{FF2B5EF4-FFF2-40B4-BE49-F238E27FC236}">
                <a16:creationId xmlns:a16="http://schemas.microsoft.com/office/drawing/2014/main" id="{C04F0BC8-1833-4D44-B8BD-5CEBCDA0E10F}"/>
              </a:ext>
            </a:extLst>
          </p:cNvPr>
          <p:cNvGraphicFramePr>
            <a:graphicFrameLocks noChangeAspect="1"/>
          </p:cNvGraphicFramePr>
          <p:nvPr>
            <p:extLst>
              <p:ext uri="{D42A27DB-BD31-4B8C-83A1-F6EECF244321}">
                <p14:modId xmlns:p14="http://schemas.microsoft.com/office/powerpoint/2010/main" val="1429610292"/>
              </p:ext>
            </p:extLst>
          </p:nvPr>
        </p:nvGraphicFramePr>
        <p:xfrm>
          <a:off x="2729706" y="1772816"/>
          <a:ext cx="3684588" cy="4867275"/>
        </p:xfrm>
        <a:graphic>
          <a:graphicData uri="http://schemas.openxmlformats.org/presentationml/2006/ole">
            <mc:AlternateContent xmlns:mc="http://schemas.openxmlformats.org/markup-compatibility/2006">
              <mc:Choice xmlns:v="urn:schemas-microsoft-com:vml" Requires="v">
                <p:oleObj spid="_x0000_s3132" name="Точечный рисунок" r:id="rId4" imgW="4828571" imgH="6380952" progId="Paint.Picture">
                  <p:embed/>
                </p:oleObj>
              </mc:Choice>
              <mc:Fallback>
                <p:oleObj name="Точечный рисунок" r:id="rId4" imgW="4828571" imgH="6380952" progId="Paint.Picture">
                  <p:embed/>
                  <p:pic>
                    <p:nvPicPr>
                      <p:cNvPr id="667654" name="Object 6">
                        <a:extLst>
                          <a:ext uri="{FF2B5EF4-FFF2-40B4-BE49-F238E27FC236}">
                            <a16:creationId xmlns:a16="http://schemas.microsoft.com/office/drawing/2014/main" id="{C04F0BC8-1833-4D44-B8BD-5CEBCDA0E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706" y="1772816"/>
                        <a:ext cx="3684588"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Группа 1">
            <a:extLst>
              <a:ext uri="{FF2B5EF4-FFF2-40B4-BE49-F238E27FC236}">
                <a16:creationId xmlns:a16="http://schemas.microsoft.com/office/drawing/2014/main" id="{46E85527-30A9-44FF-9AEA-B8D79D805953}"/>
              </a:ext>
            </a:extLst>
          </p:cNvPr>
          <p:cNvGrpSpPr/>
          <p:nvPr/>
        </p:nvGrpSpPr>
        <p:grpSpPr>
          <a:xfrm>
            <a:off x="827584" y="1758528"/>
            <a:ext cx="5586710" cy="4881563"/>
            <a:chOff x="827584" y="1758528"/>
            <a:chExt cx="5586710" cy="4881563"/>
          </a:xfrm>
        </p:grpSpPr>
        <p:sp>
          <p:nvSpPr>
            <p:cNvPr id="667657" name="Text Box 9">
              <a:extLst>
                <a:ext uri="{FF2B5EF4-FFF2-40B4-BE49-F238E27FC236}">
                  <a16:creationId xmlns:a16="http://schemas.microsoft.com/office/drawing/2014/main" id="{F04869B5-96C1-4591-A315-4DB2284272CC}"/>
                </a:ext>
              </a:extLst>
            </p:cNvPr>
            <p:cNvSpPr txBox="1">
              <a:spLocks noChangeArrowheads="1"/>
            </p:cNvSpPr>
            <p:nvPr/>
          </p:nvSpPr>
          <p:spPr bwMode="auto">
            <a:xfrm>
              <a:off x="827584" y="558924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 </a:t>
              </a:r>
              <a:endParaRPr lang="ru-RU" altLang="ru-RU" sz="3200" dirty="0">
                <a:cs typeface="Times New Roman" panose="02020603050405020304" pitchFamily="18" charset="0"/>
              </a:endParaRPr>
            </a:p>
          </p:txBody>
        </p:sp>
        <p:graphicFrame>
          <p:nvGraphicFramePr>
            <p:cNvPr id="667658" name="Object 10">
              <a:extLst>
                <a:ext uri="{FF2B5EF4-FFF2-40B4-BE49-F238E27FC236}">
                  <a16:creationId xmlns:a16="http://schemas.microsoft.com/office/drawing/2014/main" id="{CA5C6809-56A2-4A3B-9821-D331F79B786F}"/>
                </a:ext>
              </a:extLst>
            </p:cNvPr>
            <p:cNvGraphicFramePr>
              <a:graphicFrameLocks noChangeAspect="1"/>
            </p:cNvGraphicFramePr>
            <p:nvPr>
              <p:extLst>
                <p:ext uri="{D42A27DB-BD31-4B8C-83A1-F6EECF244321}">
                  <p14:modId xmlns:p14="http://schemas.microsoft.com/office/powerpoint/2010/main" val="3583199217"/>
                </p:ext>
              </p:extLst>
            </p:nvPr>
          </p:nvGraphicFramePr>
          <p:xfrm>
            <a:off x="2729706" y="1758528"/>
            <a:ext cx="3684588" cy="4881563"/>
          </p:xfrm>
          <a:graphic>
            <a:graphicData uri="http://schemas.openxmlformats.org/presentationml/2006/ole">
              <mc:AlternateContent xmlns:mc="http://schemas.openxmlformats.org/markup-compatibility/2006">
                <mc:Choice xmlns:v="urn:schemas-microsoft-com:vml" Requires="v">
                  <p:oleObj spid="_x0000_s3133" name="Точечный рисунок" r:id="rId6" imgW="4839375" imgH="6409524" progId="Paint.Picture">
                    <p:embed/>
                  </p:oleObj>
                </mc:Choice>
                <mc:Fallback>
                  <p:oleObj name="Точечный рисунок" r:id="rId6" imgW="4839375" imgH="6409524" progId="Paint.Picture">
                    <p:embed/>
                    <p:pic>
                      <p:nvPicPr>
                        <p:cNvPr id="667658" name="Object 10">
                          <a:extLst>
                            <a:ext uri="{FF2B5EF4-FFF2-40B4-BE49-F238E27FC236}">
                              <a16:creationId xmlns:a16="http://schemas.microsoft.com/office/drawing/2014/main" id="{CA5C6809-56A2-4A3B-9821-D331F79B78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9706" y="1758528"/>
                          <a:ext cx="3684588"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68351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a:extLst>
              <a:ext uri="{FF2B5EF4-FFF2-40B4-BE49-F238E27FC236}">
                <a16:creationId xmlns:a16="http://schemas.microsoft.com/office/drawing/2014/main" id="{FBBA9674-4C98-4DC3-A6BE-6FD2461744E8}"/>
              </a:ext>
            </a:extLst>
          </p:cNvPr>
          <p:cNvSpPr>
            <a:spLocks noGrp="1" noChangeArrowheads="1"/>
          </p:cNvSpPr>
          <p:nvPr>
            <p:ph type="title"/>
          </p:nvPr>
        </p:nvSpPr>
        <p:spPr>
          <a:xfrm>
            <a:off x="685800" y="-18694"/>
            <a:ext cx="7772400" cy="457200"/>
          </a:xfrm>
        </p:spPr>
        <p:txBody>
          <a:bodyPr/>
          <a:lstStyle/>
          <a:p>
            <a:r>
              <a:rPr lang="ru-RU" altLang="ru-RU" sz="3600" dirty="0">
                <a:solidFill>
                  <a:srgbClr val="FF3300"/>
                </a:solidFill>
              </a:rPr>
              <a:t>Упражнение 16</a:t>
            </a:r>
          </a:p>
        </p:txBody>
      </p:sp>
      <p:sp>
        <p:nvSpPr>
          <p:cNvPr id="665603" name="Text Box 3">
            <a:extLst>
              <a:ext uri="{FF2B5EF4-FFF2-40B4-BE49-F238E27FC236}">
                <a16:creationId xmlns:a16="http://schemas.microsoft.com/office/drawing/2014/main" id="{58D77B2B-CFDB-47A3-A3F6-395E413F736B}"/>
              </a:ext>
            </a:extLst>
          </p:cNvPr>
          <p:cNvSpPr txBox="1">
            <a:spLocks noChangeArrowheads="1"/>
          </p:cNvSpPr>
          <p:nvPr/>
        </p:nvSpPr>
        <p:spPr bwMode="auto">
          <a:xfrm>
            <a:off x="0" y="43850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a:t>
            </a:r>
            <a:r>
              <a:rPr lang="ru-RU" altLang="ru-RU" sz="2800" dirty="0">
                <a:cs typeface="Times New Roman" panose="02020603050405020304" pitchFamily="18" charset="0"/>
              </a:rPr>
              <a:t>Из любого ли пятиугольника можно составить паркет? </a:t>
            </a:r>
          </a:p>
        </p:txBody>
      </p:sp>
      <p:grpSp>
        <p:nvGrpSpPr>
          <p:cNvPr id="4" name="Группа 3">
            <a:extLst>
              <a:ext uri="{FF2B5EF4-FFF2-40B4-BE49-F238E27FC236}">
                <a16:creationId xmlns:a16="http://schemas.microsoft.com/office/drawing/2014/main" id="{0F2402DC-203A-45E0-969D-8744BD35E44F}"/>
              </a:ext>
            </a:extLst>
          </p:cNvPr>
          <p:cNvGrpSpPr/>
          <p:nvPr/>
        </p:nvGrpSpPr>
        <p:grpSpPr>
          <a:xfrm>
            <a:off x="304800" y="1832015"/>
            <a:ext cx="8839200" cy="4700332"/>
            <a:chOff x="304800" y="1832015"/>
            <a:chExt cx="8839200" cy="4700332"/>
          </a:xfrm>
        </p:grpSpPr>
        <p:sp>
          <p:nvSpPr>
            <p:cNvPr id="665606" name="Text Box 6">
              <a:extLst>
                <a:ext uri="{FF2B5EF4-FFF2-40B4-BE49-F238E27FC236}">
                  <a16:creationId xmlns:a16="http://schemas.microsoft.com/office/drawing/2014/main" id="{84A710C6-C2C5-462A-A374-4128E28A870F}"/>
                </a:ext>
              </a:extLst>
            </p:cNvPr>
            <p:cNvSpPr txBox="1">
              <a:spLocks noChangeArrowheads="1"/>
            </p:cNvSpPr>
            <p:nvPr/>
          </p:nvSpPr>
          <p:spPr bwMode="auto">
            <a:xfrm>
              <a:off x="304800" y="1832015"/>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solidFill>
                    <a:srgbClr val="FF3300"/>
                  </a:solidFill>
                </a:rPr>
                <a:t>Ответ: </a:t>
              </a:r>
              <a:r>
                <a:rPr lang="ru-RU" altLang="ru-RU" sz="2800" dirty="0"/>
                <a:t>Нет. Например из правильного пятиугольника нельзя составить паркет.</a:t>
              </a:r>
              <a:endParaRPr lang="ru-RU" altLang="ru-RU" sz="2800" dirty="0">
                <a:cs typeface="Times New Roman" panose="02020603050405020304" pitchFamily="18" charset="0"/>
              </a:endParaRPr>
            </a:p>
          </p:txBody>
        </p:sp>
        <p:pic>
          <p:nvPicPr>
            <p:cNvPr id="3" name="Рисунок 2">
              <a:extLst>
                <a:ext uri="{FF2B5EF4-FFF2-40B4-BE49-F238E27FC236}">
                  <a16:creationId xmlns:a16="http://schemas.microsoft.com/office/drawing/2014/main" id="{358A14D9-B781-46DC-B19F-FE8E137605E8}"/>
                </a:ext>
              </a:extLst>
            </p:cNvPr>
            <p:cNvPicPr>
              <a:picLocks noChangeAspect="1"/>
            </p:cNvPicPr>
            <p:nvPr/>
          </p:nvPicPr>
          <p:blipFill>
            <a:blip r:embed="rId3"/>
            <a:stretch>
              <a:fillRect/>
            </a:stretch>
          </p:blipFill>
          <p:spPr>
            <a:xfrm>
              <a:off x="2267744" y="3429000"/>
              <a:ext cx="4012408" cy="3103347"/>
            </a:xfrm>
            <a:prstGeom prst="rect">
              <a:avLst/>
            </a:prstGeom>
          </p:spPr>
        </p:pic>
      </p:grpSp>
    </p:spTree>
    <p:extLst>
      <p:ext uri="{BB962C8B-B14F-4D97-AF65-F5344CB8AC3E}">
        <p14:creationId xmlns:p14="http://schemas.microsoft.com/office/powerpoint/2010/main" val="395054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a:extLst>
              <a:ext uri="{FF2B5EF4-FFF2-40B4-BE49-F238E27FC236}">
                <a16:creationId xmlns:a16="http://schemas.microsoft.com/office/drawing/2014/main" id="{1B0A2749-4B4C-4E64-8AAE-1FD3AB07ADB8}"/>
              </a:ext>
            </a:extLst>
          </p:cNvPr>
          <p:cNvSpPr>
            <a:spLocks noGrp="1" noChangeArrowheads="1"/>
          </p:cNvSpPr>
          <p:nvPr>
            <p:ph type="title"/>
          </p:nvPr>
        </p:nvSpPr>
        <p:spPr>
          <a:xfrm>
            <a:off x="685800" y="-5680"/>
            <a:ext cx="7772400" cy="457200"/>
          </a:xfrm>
        </p:spPr>
        <p:txBody>
          <a:bodyPr/>
          <a:lstStyle/>
          <a:p>
            <a:r>
              <a:rPr lang="ru-RU" altLang="ru-RU" sz="3600" dirty="0">
                <a:solidFill>
                  <a:srgbClr val="FF3300"/>
                </a:solidFill>
              </a:rPr>
              <a:t>Упражнение 17</a:t>
            </a:r>
          </a:p>
        </p:txBody>
      </p:sp>
      <p:sp>
        <p:nvSpPr>
          <p:cNvPr id="659459" name="Text Box 3">
            <a:extLst>
              <a:ext uri="{FF2B5EF4-FFF2-40B4-BE49-F238E27FC236}">
                <a16:creationId xmlns:a16="http://schemas.microsoft.com/office/drawing/2014/main" id="{60CFE8A6-5BE3-4BDC-A67B-6F54E752A5EE}"/>
              </a:ext>
            </a:extLst>
          </p:cNvPr>
          <p:cNvSpPr txBox="1">
            <a:spLocks noChangeArrowheads="1"/>
          </p:cNvSpPr>
          <p:nvPr/>
        </p:nvSpPr>
        <p:spPr bwMode="auto">
          <a:xfrm>
            <a:off x="0" y="45152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шестиугольников, равных данному. Раскрасьте шестиугольники в три цвета так, чтобы соседние шестиугольники были окрашены разными цветами. </a:t>
            </a:r>
          </a:p>
        </p:txBody>
      </p:sp>
      <p:pic>
        <p:nvPicPr>
          <p:cNvPr id="659460" name="Picture 4">
            <a:extLst>
              <a:ext uri="{FF2B5EF4-FFF2-40B4-BE49-F238E27FC236}">
                <a16:creationId xmlns:a16="http://schemas.microsoft.com/office/drawing/2014/main" id="{67808ADF-E552-475B-8D7C-514C8FC687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828800"/>
            <a:ext cx="38560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9461" name="Group 5">
            <a:extLst>
              <a:ext uri="{FF2B5EF4-FFF2-40B4-BE49-F238E27FC236}">
                <a16:creationId xmlns:a16="http://schemas.microsoft.com/office/drawing/2014/main" id="{C1EC5CF7-A360-4DA9-A1C6-34FD103ABB37}"/>
              </a:ext>
            </a:extLst>
          </p:cNvPr>
          <p:cNvGrpSpPr>
            <a:grpSpLocks/>
          </p:cNvGrpSpPr>
          <p:nvPr/>
        </p:nvGrpSpPr>
        <p:grpSpPr bwMode="auto">
          <a:xfrm>
            <a:off x="304800" y="1828800"/>
            <a:ext cx="6161088" cy="5029200"/>
            <a:chOff x="192" y="1152"/>
            <a:chExt cx="3881" cy="3168"/>
          </a:xfrm>
        </p:grpSpPr>
        <p:sp>
          <p:nvSpPr>
            <p:cNvPr id="659462" name="Text Box 6">
              <a:extLst>
                <a:ext uri="{FF2B5EF4-FFF2-40B4-BE49-F238E27FC236}">
                  <a16:creationId xmlns:a16="http://schemas.microsoft.com/office/drawing/2014/main" id="{75077E78-F3E4-4D9D-9B1E-14290C030EDC}"/>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9463" name="Picture 7">
              <a:extLst>
                <a:ext uri="{FF2B5EF4-FFF2-40B4-BE49-F238E27FC236}">
                  <a16:creationId xmlns:a16="http://schemas.microsoft.com/office/drawing/2014/main" id="{6F28BB55-DDB8-4DC1-8D63-2F7103B28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52"/>
              <a:ext cx="2441"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32430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9461"/>
                                        </p:tgtEl>
                                        <p:attrNameLst>
                                          <p:attrName>style.visibility</p:attrName>
                                        </p:attrNameLst>
                                      </p:cBhvr>
                                      <p:to>
                                        <p:strVal val="visible"/>
                                      </p:to>
                                    </p:set>
                                    <p:animEffect transition="in" filter="wipe(up)">
                                      <p:cBhvr>
                                        <p:cTn id="7" dur="500"/>
                                        <p:tgtEl>
                                          <p:spTgt spid="65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a:extLst>
              <a:ext uri="{FF2B5EF4-FFF2-40B4-BE49-F238E27FC236}">
                <a16:creationId xmlns:a16="http://schemas.microsoft.com/office/drawing/2014/main" id="{7ACC4F16-9383-4ED1-A072-DED52A47496C}"/>
              </a:ext>
            </a:extLst>
          </p:cNvPr>
          <p:cNvSpPr>
            <a:spLocks noGrp="1" noChangeArrowheads="1"/>
          </p:cNvSpPr>
          <p:nvPr>
            <p:ph type="title"/>
          </p:nvPr>
        </p:nvSpPr>
        <p:spPr>
          <a:xfrm>
            <a:off x="685800" y="3867"/>
            <a:ext cx="7772400" cy="457200"/>
          </a:xfrm>
        </p:spPr>
        <p:txBody>
          <a:bodyPr/>
          <a:lstStyle/>
          <a:p>
            <a:r>
              <a:rPr lang="ru-RU" altLang="ru-RU" sz="3600" dirty="0">
                <a:solidFill>
                  <a:srgbClr val="FF3300"/>
                </a:solidFill>
              </a:rPr>
              <a:t>Упражнение 18</a:t>
            </a:r>
          </a:p>
        </p:txBody>
      </p:sp>
      <p:sp>
        <p:nvSpPr>
          <p:cNvPr id="661507" name="Text Box 3">
            <a:extLst>
              <a:ext uri="{FF2B5EF4-FFF2-40B4-BE49-F238E27FC236}">
                <a16:creationId xmlns:a16="http://schemas.microsoft.com/office/drawing/2014/main" id="{712259BD-61E6-49AB-A779-BEC670C31185}"/>
              </a:ext>
            </a:extLst>
          </p:cNvPr>
          <p:cNvSpPr txBox="1">
            <a:spLocks noChangeArrowheads="1"/>
          </p:cNvSpPr>
          <p:nvPr/>
        </p:nvSpPr>
        <p:spPr bwMode="auto">
          <a:xfrm>
            <a:off x="0" y="461067"/>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шестиугольников, равных данному. Раскрасьте шестиугольники в три цвета так, чтобы соседние шестиугольники были окрашены разными цветами. </a:t>
            </a:r>
          </a:p>
        </p:txBody>
      </p:sp>
      <p:pic>
        <p:nvPicPr>
          <p:cNvPr id="661508" name="Picture 4">
            <a:extLst>
              <a:ext uri="{FF2B5EF4-FFF2-40B4-BE49-F238E27FC236}">
                <a16:creationId xmlns:a16="http://schemas.microsoft.com/office/drawing/2014/main" id="{EF90B8E4-EDEB-40FF-848A-7E7D25893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73238"/>
            <a:ext cx="389890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1509" name="Group 5">
            <a:extLst>
              <a:ext uri="{FF2B5EF4-FFF2-40B4-BE49-F238E27FC236}">
                <a16:creationId xmlns:a16="http://schemas.microsoft.com/office/drawing/2014/main" id="{3BFC86C3-156F-4969-9FAA-43E63C41F47C}"/>
              </a:ext>
            </a:extLst>
          </p:cNvPr>
          <p:cNvGrpSpPr>
            <a:grpSpLocks/>
          </p:cNvGrpSpPr>
          <p:nvPr/>
        </p:nvGrpSpPr>
        <p:grpSpPr bwMode="auto">
          <a:xfrm>
            <a:off x="304800" y="1752600"/>
            <a:ext cx="5999163" cy="5105400"/>
            <a:chOff x="192" y="1104"/>
            <a:chExt cx="3779" cy="3216"/>
          </a:xfrm>
        </p:grpSpPr>
        <p:sp>
          <p:nvSpPr>
            <p:cNvPr id="661510" name="Text Box 6">
              <a:extLst>
                <a:ext uri="{FF2B5EF4-FFF2-40B4-BE49-F238E27FC236}">
                  <a16:creationId xmlns:a16="http://schemas.microsoft.com/office/drawing/2014/main" id="{D0841A18-677A-45D0-BD26-54C586787AB1}"/>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graphicFrame>
          <p:nvGraphicFramePr>
            <p:cNvPr id="661511" name="Object 7">
              <a:extLst>
                <a:ext uri="{FF2B5EF4-FFF2-40B4-BE49-F238E27FC236}">
                  <a16:creationId xmlns:a16="http://schemas.microsoft.com/office/drawing/2014/main" id="{C482F589-CD08-4398-B078-C2C318D2A26F}"/>
                </a:ext>
              </a:extLst>
            </p:cNvPr>
            <p:cNvGraphicFramePr>
              <a:graphicFrameLocks noChangeAspect="1"/>
            </p:cNvGraphicFramePr>
            <p:nvPr/>
          </p:nvGraphicFramePr>
          <p:xfrm>
            <a:off x="1536" y="1104"/>
            <a:ext cx="2435" cy="3216"/>
          </p:xfrm>
          <a:graphic>
            <a:graphicData uri="http://schemas.openxmlformats.org/presentationml/2006/ole">
              <mc:AlternateContent xmlns:mc="http://schemas.openxmlformats.org/markup-compatibility/2006">
                <mc:Choice xmlns:v="urn:schemas-microsoft-com:vml" Requires="v">
                  <p:oleObj spid="_x0000_s4127" name="Точечный рисунок" r:id="rId5" imgW="4839375" imgH="6392167" progId="Paint.Picture">
                    <p:embed/>
                  </p:oleObj>
                </mc:Choice>
                <mc:Fallback>
                  <p:oleObj name="Точечный рисунок" r:id="rId5" imgW="4839375" imgH="6392167" progId="Paint.Picture">
                    <p:embed/>
                    <p:pic>
                      <p:nvPicPr>
                        <p:cNvPr id="661511" name="Object 7">
                          <a:extLst>
                            <a:ext uri="{FF2B5EF4-FFF2-40B4-BE49-F238E27FC236}">
                              <a16:creationId xmlns:a16="http://schemas.microsoft.com/office/drawing/2014/main" id="{C482F589-CD08-4398-B078-C2C318D2A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 y="1104"/>
                          <a:ext cx="2435" cy="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580716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1509"/>
                                        </p:tgtEl>
                                        <p:attrNameLst>
                                          <p:attrName>style.visibility</p:attrName>
                                        </p:attrNameLst>
                                      </p:cBhvr>
                                      <p:to>
                                        <p:strVal val="visible"/>
                                      </p:to>
                                    </p:set>
                                    <p:animEffect transition="in" filter="wipe(left)">
                                      <p:cBhvr>
                                        <p:cTn id="7" dur="500"/>
                                        <p:tgtEl>
                                          <p:spTgt spid="66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19</a:t>
            </a: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шестиугольника, противолежащие стороны которого равны и параллельны, можно составить паркет.</a:t>
            </a:r>
          </a:p>
        </p:txBody>
      </p:sp>
      <p:grpSp>
        <p:nvGrpSpPr>
          <p:cNvPr id="6" name="Группа 5">
            <a:extLst>
              <a:ext uri="{FF2B5EF4-FFF2-40B4-BE49-F238E27FC236}">
                <a16:creationId xmlns:a16="http://schemas.microsoft.com/office/drawing/2014/main" id="{3F71012C-57A2-4A88-A3C2-AF04E9BA5AD7}"/>
              </a:ext>
            </a:extLst>
          </p:cNvPr>
          <p:cNvGrpSpPr/>
          <p:nvPr/>
        </p:nvGrpSpPr>
        <p:grpSpPr>
          <a:xfrm>
            <a:off x="17748" y="1054310"/>
            <a:ext cx="9108504" cy="3921208"/>
            <a:chOff x="17748" y="1054310"/>
            <a:chExt cx="9108504" cy="3921208"/>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7748" y="1054310"/>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шестиугольник </a:t>
              </a:r>
              <a:r>
                <a:rPr lang="en-US" altLang="ru-RU" i="1" dirty="0"/>
                <a:t>ABCDEF.</a:t>
              </a:r>
              <a:r>
                <a:rPr lang="en-US" altLang="ru-RU" dirty="0"/>
                <a:t> </a:t>
              </a:r>
              <a:endParaRPr lang="ru-RU" altLang="ru-RU" dirty="0">
                <a:cs typeface="Times New Roman" panose="02020603050405020304" pitchFamily="18" charset="0"/>
              </a:endParaRPr>
            </a:p>
          </p:txBody>
        </p:sp>
        <p:pic>
          <p:nvPicPr>
            <p:cNvPr id="5" name="Рисунок 4">
              <a:extLst>
                <a:ext uri="{FF2B5EF4-FFF2-40B4-BE49-F238E27FC236}">
                  <a16:creationId xmlns:a16="http://schemas.microsoft.com/office/drawing/2014/main" id="{ED896632-6EE7-4608-9CC4-7B12BA4CA328}"/>
                </a:ext>
              </a:extLst>
            </p:cNvPr>
            <p:cNvPicPr>
              <a:picLocks noChangeAspect="1"/>
            </p:cNvPicPr>
            <p:nvPr/>
          </p:nvPicPr>
          <p:blipFill>
            <a:blip r:embed="rId3"/>
            <a:stretch>
              <a:fillRect/>
            </a:stretch>
          </p:blipFill>
          <p:spPr>
            <a:xfrm>
              <a:off x="1475656" y="3453162"/>
              <a:ext cx="2164600" cy="1522356"/>
            </a:xfrm>
            <a:prstGeom prst="rect">
              <a:avLst/>
            </a:prstGeom>
          </p:spPr>
        </p:pic>
      </p:grpSp>
      <p:grpSp>
        <p:nvGrpSpPr>
          <p:cNvPr id="9" name="Группа 8">
            <a:extLst>
              <a:ext uri="{FF2B5EF4-FFF2-40B4-BE49-F238E27FC236}">
                <a16:creationId xmlns:a16="http://schemas.microsoft.com/office/drawing/2014/main" id="{84AE2C93-AC3B-479C-97AC-A1625613945D}"/>
              </a:ext>
            </a:extLst>
          </p:cNvPr>
          <p:cNvGrpSpPr/>
          <p:nvPr/>
        </p:nvGrpSpPr>
        <p:grpSpPr>
          <a:xfrm>
            <a:off x="37560" y="2921107"/>
            <a:ext cx="9108504" cy="3030061"/>
            <a:chOff x="98184" y="2921107"/>
            <a:chExt cx="9108504" cy="3030061"/>
          </a:xfrm>
        </p:grpSpPr>
        <mc:AlternateContent xmlns:mc="http://schemas.openxmlformats.org/markup-compatibility/2006" xmlns:a14="http://schemas.microsoft.com/office/drawing/2010/main">
          <mc:Choice Requires="a14">
            <p:sp>
              <p:nvSpPr>
                <p:cNvPr id="14" name="Text Box 3">
                  <a:extLst>
                    <a:ext uri="{FF2B5EF4-FFF2-40B4-BE49-F238E27FC236}">
                      <a16:creationId xmlns:a16="http://schemas.microsoft.com/office/drawing/2014/main" id="{0561D3C1-9758-4435-9B8C-A0C6FD98585B}"/>
                    </a:ext>
                  </a:extLst>
                </p:cNvPr>
                <p:cNvSpPr txBox="1">
                  <a:spLocks noChangeArrowheads="1"/>
                </p:cNvSpPr>
                <p:nvPr/>
              </p:nvSpPr>
              <p:spPr bwMode="auto">
                <a:xfrm>
                  <a:off x="98184" y="5072979"/>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Параллельными переносами на вектор </a:t>
                  </a:r>
                  <a14:m>
                    <m:oMath xmlns:m="http://schemas.openxmlformats.org/officeDocument/2006/math">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𝐴𝐶</m:t>
                          </m:r>
                        </m:e>
                      </m:acc>
                    </m:oMath>
                  </a14:m>
                  <a:r>
                    <a:rPr lang="ru-RU" altLang="ru-RU" dirty="0">
                      <a:cs typeface="Times New Roman" panose="02020603050405020304" pitchFamily="18" charset="0"/>
                    </a:rPr>
                    <a:t>, из него можно получить полоску.</a:t>
                  </a:r>
                </a:p>
              </p:txBody>
            </p:sp>
          </mc:Choice>
          <mc:Fallback xmlns="">
            <p:sp>
              <p:nvSpPr>
                <p:cNvPr id="14" name="Text Box 3">
                  <a:extLst>
                    <a:ext uri="{FF2B5EF4-FFF2-40B4-BE49-F238E27FC236}">
                      <a16:creationId xmlns:a16="http://schemas.microsoft.com/office/drawing/2014/main" id="{0561D3C1-9758-4435-9B8C-A0C6FD98585B}"/>
                    </a:ext>
                  </a:extLst>
                </p:cNvPr>
                <p:cNvSpPr txBox="1">
                  <a:spLocks noRot="1" noChangeAspect="1" noMove="1" noResize="1" noEditPoints="1" noAdjustHandles="1" noChangeArrowheads="1" noChangeShapeType="1" noTextEdit="1"/>
                </p:cNvSpPr>
                <p:nvPr/>
              </p:nvSpPr>
              <p:spPr bwMode="auto">
                <a:xfrm>
                  <a:off x="98184" y="5072979"/>
                  <a:ext cx="9108504" cy="878189"/>
                </a:xfrm>
                <a:prstGeom prst="rect">
                  <a:avLst/>
                </a:prstGeom>
                <a:blipFill>
                  <a:blip r:embed="rId4"/>
                  <a:stretch>
                    <a:fillRect l="-1004" r="-1071" b="-15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8" name="Рисунок 7">
              <a:extLst>
                <a:ext uri="{FF2B5EF4-FFF2-40B4-BE49-F238E27FC236}">
                  <a16:creationId xmlns:a16="http://schemas.microsoft.com/office/drawing/2014/main" id="{67237842-B3BF-45E1-8FDD-3E8CF62B26AE}"/>
                </a:ext>
              </a:extLst>
            </p:cNvPr>
            <p:cNvPicPr>
              <a:picLocks noChangeAspect="1"/>
            </p:cNvPicPr>
            <p:nvPr/>
          </p:nvPicPr>
          <p:blipFill>
            <a:blip r:embed="rId5"/>
            <a:stretch>
              <a:fillRect/>
            </a:stretch>
          </p:blipFill>
          <p:spPr>
            <a:xfrm>
              <a:off x="1533512" y="2921107"/>
              <a:ext cx="4937925" cy="2026412"/>
            </a:xfrm>
            <a:prstGeom prst="rect">
              <a:avLst/>
            </a:prstGeom>
          </p:spPr>
        </p:pic>
      </p:grpSp>
      <p:grpSp>
        <p:nvGrpSpPr>
          <p:cNvPr id="15" name="Группа 14">
            <a:extLst>
              <a:ext uri="{FF2B5EF4-FFF2-40B4-BE49-F238E27FC236}">
                <a16:creationId xmlns:a16="http://schemas.microsoft.com/office/drawing/2014/main" id="{DA67BAF7-0C92-425A-92EC-203CD2E2A6CB}"/>
              </a:ext>
            </a:extLst>
          </p:cNvPr>
          <p:cNvGrpSpPr/>
          <p:nvPr/>
        </p:nvGrpSpPr>
        <p:grpSpPr>
          <a:xfrm>
            <a:off x="0" y="1836045"/>
            <a:ext cx="9108504" cy="4928581"/>
            <a:chOff x="0" y="1338098"/>
            <a:chExt cx="9108504" cy="4928581"/>
          </a:xfrm>
        </p:grpSpPr>
        <mc:AlternateContent xmlns:mc="http://schemas.openxmlformats.org/markup-compatibility/2006" xmlns:a14="http://schemas.microsoft.com/office/drawing/2010/main">
          <mc:Choice Requires="a14">
            <p:sp>
              <p:nvSpPr>
                <p:cNvPr id="22" name="Text Box 3">
                  <a:extLst>
                    <a:ext uri="{FF2B5EF4-FFF2-40B4-BE49-F238E27FC236}">
                      <a16:creationId xmlns:a16="http://schemas.microsoft.com/office/drawing/2014/main" id="{50B7EC12-2936-4564-82F0-38DDCF63892D}"/>
                    </a:ext>
                  </a:extLst>
                </p:cNvPr>
                <p:cNvSpPr txBox="1">
                  <a:spLocks noChangeArrowheads="1"/>
                </p:cNvSpPr>
                <p:nvPr/>
              </p:nvSpPr>
              <p:spPr bwMode="auto">
                <a:xfrm>
                  <a:off x="0" y="5388490"/>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Параллельными переносами на вектор </a:t>
                  </a:r>
                  <a14:m>
                    <m:oMath xmlns:m="http://schemas.openxmlformats.org/officeDocument/2006/math">
                      <m:acc>
                        <m:accPr>
                          <m:chr m:val="⃗"/>
                          <m:ctrlPr>
                            <a:rPr lang="ru-RU" altLang="ru-RU" i="1">
                              <a:latin typeface="Cambria Math" panose="02040503050406030204" pitchFamily="18" charset="0"/>
                            </a:rPr>
                          </m:ctrlPr>
                        </m:accPr>
                        <m:e>
                          <m:r>
                            <a:rPr lang="en-US" altLang="ru-RU" i="1">
                              <a:latin typeface="Cambria Math" panose="02040503050406030204" pitchFamily="18" charset="0"/>
                            </a:rPr>
                            <m:t>𝐴</m:t>
                          </m:r>
                          <m:r>
                            <a:rPr lang="en-US" altLang="ru-RU" b="0" i="1" smtClean="0">
                              <a:latin typeface="Cambria Math" panose="02040503050406030204" pitchFamily="18" charset="0"/>
                            </a:rPr>
                            <m:t>𝐸</m:t>
                          </m:r>
                        </m:e>
                      </m:acc>
                    </m:oMath>
                  </a14:m>
                  <a:r>
                    <a:rPr lang="ru-RU" altLang="ru-RU" dirty="0">
                      <a:cs typeface="Times New Roman" panose="02020603050405020304" pitchFamily="18" charset="0"/>
                    </a:rPr>
                    <a:t>, из этой полоски можно получить искомый паркет.</a:t>
                  </a:r>
                </a:p>
              </p:txBody>
            </p:sp>
          </mc:Choice>
          <mc:Fallback xmlns="">
            <p:sp>
              <p:nvSpPr>
                <p:cNvPr id="22" name="Text Box 3">
                  <a:extLst>
                    <a:ext uri="{FF2B5EF4-FFF2-40B4-BE49-F238E27FC236}">
                      <a16:creationId xmlns:a16="http://schemas.microsoft.com/office/drawing/2014/main" id="{50B7EC12-2936-4564-82F0-38DDCF63892D}"/>
                    </a:ext>
                  </a:extLst>
                </p:cNvPr>
                <p:cNvSpPr txBox="1">
                  <a:spLocks noRot="1" noChangeAspect="1" noMove="1" noResize="1" noEditPoints="1" noAdjustHandles="1" noChangeArrowheads="1" noChangeShapeType="1" noTextEdit="1"/>
                </p:cNvSpPr>
                <p:nvPr/>
              </p:nvSpPr>
              <p:spPr bwMode="auto">
                <a:xfrm>
                  <a:off x="0" y="5388490"/>
                  <a:ext cx="9108504" cy="878189"/>
                </a:xfrm>
                <a:prstGeom prst="rect">
                  <a:avLst/>
                </a:prstGeom>
                <a:blipFill>
                  <a:blip r:embed="rId6"/>
                  <a:stretch>
                    <a:fillRect l="-1004" r="-1004" b="-152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13" name="Рисунок 12">
              <a:extLst>
                <a:ext uri="{FF2B5EF4-FFF2-40B4-BE49-F238E27FC236}">
                  <a16:creationId xmlns:a16="http://schemas.microsoft.com/office/drawing/2014/main" id="{9B1CBCE5-5787-4BFC-80AD-0B9E4461516B}"/>
                </a:ext>
              </a:extLst>
            </p:cNvPr>
            <p:cNvPicPr>
              <a:picLocks noChangeAspect="1"/>
            </p:cNvPicPr>
            <p:nvPr/>
          </p:nvPicPr>
          <p:blipFill>
            <a:blip r:embed="rId7"/>
            <a:stretch>
              <a:fillRect/>
            </a:stretch>
          </p:blipFill>
          <p:spPr>
            <a:xfrm>
              <a:off x="1472888" y="1338098"/>
              <a:ext cx="5210617" cy="3092014"/>
            </a:xfrm>
            <a:prstGeom prst="rect">
              <a:avLst/>
            </a:prstGeom>
          </p:spPr>
        </p:pic>
      </p:grpSp>
    </p:spTree>
    <p:extLst>
      <p:ext uri="{BB962C8B-B14F-4D97-AF65-F5344CB8AC3E}">
        <p14:creationId xmlns:p14="http://schemas.microsoft.com/office/powerpoint/2010/main" val="3768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49C4A191-F45E-40F7-9DF8-1A7C70164D4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Упражнение 20*</a:t>
            </a:r>
          </a:p>
        </p:txBody>
      </p:sp>
      <p:sp>
        <p:nvSpPr>
          <p:cNvPr id="647171" name="Text Box 3">
            <a:extLst>
              <a:ext uri="{FF2B5EF4-FFF2-40B4-BE49-F238E27FC236}">
                <a16:creationId xmlns:a16="http://schemas.microsoft.com/office/drawing/2014/main" id="{7544DDC0-1B37-4AA3-A78E-C93FAE74B001}"/>
              </a:ext>
            </a:extLst>
          </p:cNvPr>
          <p:cNvSpPr txBox="1">
            <a:spLocks noChangeArrowheads="1"/>
          </p:cNvSpPr>
          <p:nvPr/>
        </p:nvSpPr>
        <p:spPr bwMode="auto">
          <a:xfrm>
            <a:off x="35496" y="469121"/>
            <a:ext cx="9108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cs typeface="Times New Roman" panose="02020603050405020304" pitchFamily="18" charset="0"/>
              </a:rPr>
              <a:t>	</a:t>
            </a:r>
            <a:r>
              <a:rPr lang="ru-RU" altLang="ru-RU" sz="2800" dirty="0">
                <a:cs typeface="Times New Roman" panose="02020603050405020304" pitchFamily="18" charset="0"/>
              </a:rPr>
              <a:t>Можно ли </a:t>
            </a:r>
            <a:r>
              <a:rPr lang="ru-RU" altLang="ru-RU" sz="2800" dirty="0"/>
              <a:t>составить паркет из каких-нибудь равных</a:t>
            </a:r>
            <a:r>
              <a:rPr lang="ru-RU" altLang="ru-RU" sz="2800" dirty="0">
                <a:cs typeface="Times New Roman" panose="02020603050405020304" pitchFamily="18" charset="0"/>
              </a:rPr>
              <a:t> выпуклых </a:t>
            </a:r>
            <a:r>
              <a:rPr lang="en-US" altLang="ru-RU" sz="2800" i="1" dirty="0">
                <a:cs typeface="Times New Roman" panose="02020603050405020304" pitchFamily="18" charset="0"/>
              </a:rPr>
              <a:t>n</a:t>
            </a:r>
            <a:r>
              <a:rPr lang="ru-RU" altLang="ru-RU" sz="2800" dirty="0">
                <a:cs typeface="Times New Roman" panose="02020603050405020304" pitchFamily="18" charset="0"/>
              </a:rPr>
              <a:t>-угольников при </a:t>
            </a:r>
            <a:r>
              <a:rPr lang="en-US" altLang="ru-RU" sz="2800" i="1" dirty="0">
                <a:cs typeface="Times New Roman" panose="02020603050405020304" pitchFamily="18" charset="0"/>
              </a:rPr>
              <a:t>n &gt; </a:t>
            </a:r>
            <a:r>
              <a:rPr lang="en-US" altLang="ru-RU" sz="2800" dirty="0">
                <a:cs typeface="Times New Roman" panose="02020603050405020304" pitchFamily="18" charset="0"/>
              </a:rPr>
              <a:t>6</a:t>
            </a:r>
            <a:r>
              <a:rPr lang="ru-RU" altLang="ru-RU" sz="2800" dirty="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47172" name="Text Box 4">
                <a:extLst>
                  <a:ext uri="{FF2B5EF4-FFF2-40B4-BE49-F238E27FC236}">
                    <a16:creationId xmlns:a16="http://schemas.microsoft.com/office/drawing/2014/main" id="{836A46C1-CB69-4A0F-83E5-5270EC099F4D}"/>
                  </a:ext>
                </a:extLst>
              </p:cNvPr>
              <p:cNvSpPr txBox="1">
                <a:spLocks noChangeArrowheads="1"/>
              </p:cNvSpPr>
              <p:nvPr/>
            </p:nvSpPr>
            <p:spPr bwMode="auto">
              <a:xfrm>
                <a:off x="35496" y="1340768"/>
                <a:ext cx="9108504" cy="57740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3300"/>
                    </a:solidFill>
                  </a:rPr>
                  <a:t>	</a:t>
                </a:r>
                <a:r>
                  <a:rPr lang="ru-RU" altLang="ru-RU" sz="2000" dirty="0">
                    <a:solidFill>
                      <a:srgbClr val="FF3300"/>
                    </a:solidFill>
                  </a:rPr>
                  <a:t>Ответ:</a:t>
                </a:r>
                <a:r>
                  <a:rPr lang="ru-RU" altLang="ru-RU" sz="2000" dirty="0">
                    <a:solidFill>
                      <a:schemeClr val="accent1"/>
                    </a:solidFill>
                  </a:rPr>
                  <a:t> </a:t>
                </a:r>
                <a:r>
                  <a:rPr lang="ru-RU" altLang="ru-RU" sz="2000" dirty="0"/>
                  <a:t>Строгое доказательство довольно сложно. Его можно посмотреть в </a:t>
                </a:r>
                <a:r>
                  <a:rPr lang="ru-RU" altLang="ru-RU" sz="2000" dirty="0" err="1"/>
                  <a:t>в</a:t>
                </a:r>
                <a:r>
                  <a:rPr lang="ru-RU" altLang="ru-RU" sz="2000" dirty="0"/>
                  <a:t> книге Коннов В.В. И др. Геометрическая теория графов – М.: Народное образование, 1999.</a:t>
                </a:r>
              </a:p>
              <a:p>
                <a:pPr algn="just">
                  <a:spcBef>
                    <a:spcPts val="0"/>
                  </a:spcBef>
                </a:pPr>
                <a:r>
                  <a:rPr lang="ru-RU" altLang="ru-RU" sz="2000" dirty="0"/>
                  <a:t>	Приведём нестрогие рассуждения, показывающие справедливость этого утверждения. </a:t>
                </a:r>
              </a:p>
              <a:p>
                <a:pPr algn="just">
                  <a:spcBef>
                    <a:spcPts val="0"/>
                  </a:spcBef>
                </a:pPr>
                <a:r>
                  <a:rPr lang="ru-RU" altLang="ru-RU" sz="2000" dirty="0"/>
                  <a:t>	Рассмотрим граф, образованный </a:t>
                </a:r>
                <a:r>
                  <a:rPr lang="en-US" altLang="ru-RU" sz="2000" i="1" dirty="0"/>
                  <a:t>n</a:t>
                </a:r>
                <a:r>
                  <a:rPr lang="en-US" altLang="ru-RU" sz="2000" dirty="0"/>
                  <a:t>-</a:t>
                </a:r>
                <a:r>
                  <a:rPr lang="ru-RU" altLang="ru-RU" sz="2000" dirty="0"/>
                  <a:t>угольниками паркета. Будем относится к нему как к конечному графу. Обозначим В – число вершин, Р – число рёбер, Г – число граней (многоугольников). Из выпуклости многоугольников следует, что каждой вершине сходится, по крайней мере, три ребра. Следовательно, имеет место неравенство 3В </a:t>
                </a:r>
                <a14:m>
                  <m:oMath xmlns:m="http://schemas.openxmlformats.org/officeDocument/2006/math">
                    <m:r>
                      <a:rPr lang="ru-RU" altLang="ru-RU" sz="2000" i="1">
                        <a:latin typeface="Cambria Math" panose="02040503050406030204" pitchFamily="18" charset="0"/>
                        <a:ea typeface="Cambria Math" panose="02040503050406030204" pitchFamily="18" charset="0"/>
                      </a:rPr>
                      <m:t>≤</m:t>
                    </m:r>
                  </m:oMath>
                </a14:m>
                <a:r>
                  <a:rPr lang="ru-RU" altLang="ru-RU" sz="2000" dirty="0"/>
                  <a:t> 2Р. Так как каждое ребро является стороной двух </a:t>
                </a:r>
                <a:r>
                  <a:rPr lang="en-US" altLang="ru-RU" sz="2000" i="1" dirty="0"/>
                  <a:t>n</a:t>
                </a:r>
                <a:r>
                  <a:rPr lang="ru-RU" altLang="ru-RU" sz="2000" dirty="0"/>
                  <a:t>-угольников, то имеет место равенство </a:t>
                </a:r>
                <a:r>
                  <a:rPr lang="en-US" altLang="ru-RU" sz="2000" i="1" dirty="0"/>
                  <a:t>n</a:t>
                </a:r>
                <a:r>
                  <a:rPr lang="ru-RU" altLang="ru-RU" sz="2000" dirty="0"/>
                  <a:t>Г=2Р.</a:t>
                </a:r>
              </a:p>
              <a:p>
                <a:pPr algn="just">
                  <a:spcBef>
                    <a:spcPts val="0"/>
                  </a:spcBef>
                </a:pPr>
                <a:r>
                  <a:rPr lang="ru-RU" altLang="ru-RU" sz="2000" dirty="0"/>
                  <a:t>	По теореме Эйлера для графов имеет место равенство В – Р + Г = 2. </a:t>
                </a:r>
              </a:p>
              <a:p>
                <a:pPr algn="just">
                  <a:spcBef>
                    <a:spcPts val="0"/>
                  </a:spcBef>
                </a:pPr>
                <a:r>
                  <a:rPr lang="ru-RU" altLang="ru-RU" sz="2000" dirty="0"/>
                  <a:t>	Выражая В и Р через Г, получим неравенство </a:t>
                </a:r>
              </a:p>
              <a:p>
                <a:pPr algn="ctr">
                  <a:spcBef>
                    <a:spcPts val="0"/>
                  </a:spcBef>
                </a:pPr>
                <a14:m>
                  <m:oMath xmlns:m="http://schemas.openxmlformats.org/officeDocument/2006/math">
                    <m:f>
                      <m:fPr>
                        <m:ctrlPr>
                          <a:rPr lang="ru-RU" altLang="ru-RU" sz="2000" i="1" smtClean="0">
                            <a:latin typeface="Cambria Math" panose="02040503050406030204" pitchFamily="18" charset="0"/>
                          </a:rPr>
                        </m:ctrlPr>
                      </m:fPr>
                      <m:num>
                        <m:r>
                          <a:rPr lang="en-US" altLang="ru-RU" sz="2000" b="0" i="1" smtClean="0">
                            <a:latin typeface="Cambria Math" panose="02040503050406030204" pitchFamily="18" charset="0"/>
                          </a:rPr>
                          <m:t>𝑛</m:t>
                        </m:r>
                        <m:r>
                          <a:rPr lang="ru-RU" altLang="ru-RU" sz="2000" b="0" i="1" smtClean="0">
                            <a:latin typeface="Cambria Math" panose="02040503050406030204" pitchFamily="18" charset="0"/>
                          </a:rPr>
                          <m:t>Г</m:t>
                        </m:r>
                      </m:num>
                      <m:den>
                        <m:r>
                          <a:rPr lang="ru-RU" altLang="ru-RU" sz="2000" b="0" i="1" smtClean="0">
                            <a:latin typeface="Cambria Math" panose="02040503050406030204" pitchFamily="18" charset="0"/>
                          </a:rPr>
                          <m:t>3</m:t>
                        </m:r>
                      </m:den>
                    </m:f>
                    <m:r>
                      <a:rPr lang="ru-RU" altLang="ru-RU" sz="2000" b="0" i="1" smtClean="0">
                        <a:latin typeface="Cambria Math" panose="02040503050406030204" pitchFamily="18" charset="0"/>
                      </a:rPr>
                      <m:t>−</m:t>
                    </m:r>
                    <m:f>
                      <m:fPr>
                        <m:ctrlPr>
                          <a:rPr lang="ru-RU" altLang="ru-RU" sz="2000" b="0" i="1" smtClean="0">
                            <a:latin typeface="Cambria Math" panose="02040503050406030204" pitchFamily="18" charset="0"/>
                          </a:rPr>
                        </m:ctrlPr>
                      </m:fPr>
                      <m:num>
                        <m:r>
                          <a:rPr lang="en-US" altLang="ru-RU" sz="2000" b="0" i="1" smtClean="0">
                            <a:latin typeface="Cambria Math" panose="02040503050406030204" pitchFamily="18" charset="0"/>
                          </a:rPr>
                          <m:t>𝑛</m:t>
                        </m:r>
                        <m:r>
                          <a:rPr lang="ru-RU" altLang="ru-RU" sz="2000" b="0" i="1" smtClean="0">
                            <a:latin typeface="Cambria Math" panose="02040503050406030204" pitchFamily="18" charset="0"/>
                          </a:rPr>
                          <m:t>Г</m:t>
                        </m:r>
                      </m:num>
                      <m:den>
                        <m:r>
                          <a:rPr lang="ru-RU" altLang="ru-RU" sz="2000" b="0" i="1" smtClean="0">
                            <a:latin typeface="Cambria Math" panose="02040503050406030204" pitchFamily="18" charset="0"/>
                          </a:rPr>
                          <m:t>2</m:t>
                        </m:r>
                      </m:den>
                    </m:f>
                    <m:r>
                      <a:rPr lang="ru-RU" altLang="ru-RU" sz="2000" b="0" i="1" smtClean="0">
                        <a:latin typeface="Cambria Math" panose="02040503050406030204" pitchFamily="18" charset="0"/>
                      </a:rPr>
                      <m:t>+Г</m:t>
                    </m:r>
                    <m:r>
                      <a:rPr lang="ru-RU" altLang="ru-RU" sz="2000" i="1">
                        <a:latin typeface="Cambria Math" panose="02040503050406030204" pitchFamily="18" charset="0"/>
                        <a:ea typeface="Cambria Math" panose="02040503050406030204" pitchFamily="18" charset="0"/>
                      </a:rPr>
                      <m:t>≥</m:t>
                    </m:r>
                    <m:r>
                      <a:rPr lang="ru-RU" altLang="ru-RU" sz="2000" b="0" i="1" smtClean="0">
                        <a:latin typeface="Cambria Math" panose="02040503050406030204" pitchFamily="18" charset="0"/>
                      </a:rPr>
                      <m:t>2</m:t>
                    </m:r>
                  </m:oMath>
                </a14:m>
                <a:r>
                  <a:rPr lang="ru-RU" altLang="ru-RU" sz="2000" dirty="0"/>
                  <a:t>,</a:t>
                </a:r>
              </a:p>
              <a:p>
                <a:pPr algn="just">
                  <a:spcBef>
                    <a:spcPts val="0"/>
                  </a:spcBef>
                </a:pPr>
                <a:r>
                  <a:rPr lang="ru-RU" altLang="ru-RU" sz="2000" dirty="0"/>
                  <a:t>из которого следуют неравенства </a:t>
                </a:r>
                <a14:m>
                  <m:oMath xmlns:m="http://schemas.openxmlformats.org/officeDocument/2006/math">
                    <m:r>
                      <a:rPr lang="ru-RU" altLang="ru-RU" sz="2000" i="1">
                        <a:latin typeface="Cambria Math" panose="02040503050406030204" pitchFamily="18" charset="0"/>
                      </a:rPr>
                      <m:t>−</m:t>
                    </m:r>
                    <m:f>
                      <m:fPr>
                        <m:ctrlPr>
                          <a:rPr lang="ru-RU" altLang="ru-RU" sz="2000" i="1">
                            <a:latin typeface="Cambria Math" panose="02040503050406030204" pitchFamily="18" charset="0"/>
                          </a:rPr>
                        </m:ctrlPr>
                      </m:fPr>
                      <m:num>
                        <m:r>
                          <a:rPr lang="en-US" altLang="ru-RU" sz="2000" i="1">
                            <a:latin typeface="Cambria Math" panose="02040503050406030204" pitchFamily="18" charset="0"/>
                          </a:rPr>
                          <m:t>𝑛</m:t>
                        </m:r>
                      </m:num>
                      <m:den>
                        <m:r>
                          <a:rPr lang="ru-RU" altLang="ru-RU" sz="2000" b="0" i="1" smtClean="0">
                            <a:latin typeface="Cambria Math" panose="02040503050406030204" pitchFamily="18" charset="0"/>
                          </a:rPr>
                          <m:t>6</m:t>
                        </m:r>
                      </m:den>
                    </m:f>
                    <m:r>
                      <a:rPr lang="ru-RU" altLang="ru-RU" sz="2000" i="1">
                        <a:latin typeface="Cambria Math" panose="02040503050406030204" pitchFamily="18" charset="0"/>
                      </a:rPr>
                      <m:t>+</m:t>
                    </m:r>
                    <m:r>
                      <a:rPr lang="ru-RU" altLang="ru-RU" sz="2000" b="0" i="1" smtClean="0">
                        <a:latin typeface="Cambria Math" panose="02040503050406030204" pitchFamily="18" charset="0"/>
                      </a:rPr>
                      <m:t>1</m:t>
                    </m:r>
                    <m:r>
                      <a:rPr lang="ru-RU" altLang="ru-RU" sz="2000" i="1">
                        <a:latin typeface="Cambria Math" panose="02040503050406030204" pitchFamily="18" charset="0"/>
                        <a:ea typeface="Cambria Math" panose="02040503050406030204" pitchFamily="18" charset="0"/>
                      </a:rPr>
                      <m:t>≥</m:t>
                    </m:r>
                    <m:f>
                      <m:fPr>
                        <m:ctrlPr>
                          <a:rPr lang="ru-RU" altLang="ru-RU" sz="2000" i="1">
                            <a:latin typeface="Cambria Math" panose="02040503050406030204" pitchFamily="18" charset="0"/>
                          </a:rPr>
                        </m:ctrlPr>
                      </m:fPr>
                      <m:num>
                        <m:r>
                          <a:rPr lang="ru-RU" altLang="ru-RU" sz="2000" b="0" i="1" smtClean="0">
                            <a:latin typeface="Cambria Math" panose="02040503050406030204" pitchFamily="18" charset="0"/>
                          </a:rPr>
                          <m:t>2</m:t>
                        </m:r>
                      </m:num>
                      <m:den>
                        <m:r>
                          <a:rPr lang="ru-RU" altLang="ru-RU" sz="2000" b="0" i="1" smtClean="0">
                            <a:latin typeface="Cambria Math" panose="02040503050406030204" pitchFamily="18" charset="0"/>
                          </a:rPr>
                          <m:t>Г</m:t>
                        </m:r>
                      </m:den>
                    </m:f>
                    <m:r>
                      <a:rPr lang="ru-RU" altLang="ru-RU" sz="2000" i="1">
                        <a:latin typeface="Cambria Math" panose="02040503050406030204" pitchFamily="18" charset="0"/>
                        <a:ea typeface="Cambria Math" panose="02040503050406030204" pitchFamily="18" charset="0"/>
                      </a:rPr>
                      <m:t>≥</m:t>
                    </m:r>
                  </m:oMath>
                </a14:m>
                <a:r>
                  <a:rPr lang="ru-RU" altLang="ru-RU" sz="2000" dirty="0"/>
                  <a:t>0. Значит, должно выполняться неравенство </a:t>
                </a:r>
                <a:r>
                  <a:rPr lang="en-US" altLang="ru-RU" sz="2000" i="1" dirty="0"/>
                  <a:t>n </a:t>
                </a:r>
                <a14:m>
                  <m:oMath xmlns:m="http://schemas.openxmlformats.org/officeDocument/2006/math">
                    <m:r>
                      <a:rPr lang="ru-RU" altLang="ru-RU" sz="2000" i="1">
                        <a:latin typeface="Cambria Math" panose="02040503050406030204" pitchFamily="18" charset="0"/>
                        <a:ea typeface="Cambria Math" panose="02040503050406030204" pitchFamily="18" charset="0"/>
                      </a:rPr>
                      <m:t>≤</m:t>
                    </m:r>
                  </m:oMath>
                </a14:m>
                <a:r>
                  <a:rPr lang="en-US" altLang="ru-RU" sz="2000" dirty="0"/>
                  <a:t> 6.</a:t>
                </a:r>
                <a:endParaRPr lang="ru-RU" altLang="ru-RU" sz="2000" dirty="0"/>
              </a:p>
              <a:p>
                <a:pPr algn="just">
                  <a:spcBef>
                    <a:spcPts val="0"/>
                  </a:spcBef>
                </a:pPr>
                <a:r>
                  <a:rPr lang="en-US" altLang="ru-RU" sz="2000" dirty="0"/>
                  <a:t> </a:t>
                </a:r>
                <a:endParaRPr lang="ru-RU" altLang="ru-RU" sz="2000" dirty="0"/>
              </a:p>
            </p:txBody>
          </p:sp>
        </mc:Choice>
        <mc:Fallback xmlns="">
          <p:sp>
            <p:nvSpPr>
              <p:cNvPr id="647172" name="Text Box 4">
                <a:extLst>
                  <a:ext uri="{FF2B5EF4-FFF2-40B4-BE49-F238E27FC236}">
                    <a16:creationId xmlns:a16="http://schemas.microsoft.com/office/drawing/2014/main" id="{836A46C1-CB69-4A0F-83E5-5270EC099F4D}"/>
                  </a:ext>
                </a:extLst>
              </p:cNvPr>
              <p:cNvSpPr txBox="1">
                <a:spLocks noRot="1" noChangeAspect="1" noMove="1" noResize="1" noEditPoints="1" noAdjustHandles="1" noChangeArrowheads="1" noChangeShapeType="1" noTextEdit="1"/>
              </p:cNvSpPr>
              <p:nvPr/>
            </p:nvSpPr>
            <p:spPr bwMode="auto">
              <a:xfrm>
                <a:off x="35496" y="1340768"/>
                <a:ext cx="9108504" cy="5774081"/>
              </a:xfrm>
              <a:prstGeom prst="rect">
                <a:avLst/>
              </a:prstGeom>
              <a:blipFill>
                <a:blip r:embed="rId3"/>
                <a:stretch>
                  <a:fillRect l="-736" r="-6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610357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7172"/>
                                        </p:tgtEl>
                                        <p:attrNameLst>
                                          <p:attrName>style.visibility</p:attrName>
                                        </p:attrNameLst>
                                      </p:cBhvr>
                                      <p:to>
                                        <p:strVal val="visible"/>
                                      </p:to>
                                    </p:set>
                                    <p:animEffect transition="in" filter="wipe(up)">
                                      <p:cBhvr>
                                        <p:cTn id="7" dur="500"/>
                                        <p:tgtEl>
                                          <p:spTgt spid="64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02" name="Text Box 46">
            <a:extLst>
              <a:ext uri="{FF2B5EF4-FFF2-40B4-BE49-F238E27FC236}">
                <a16:creationId xmlns:a16="http://schemas.microsoft.com/office/drawing/2014/main" id="{259A873C-B0A9-4C39-9096-728817930775}"/>
              </a:ext>
            </a:extLst>
          </p:cNvPr>
          <p:cNvSpPr txBox="1">
            <a:spLocks noChangeArrowheads="1"/>
          </p:cNvSpPr>
          <p:nvPr/>
        </p:nvSpPr>
        <p:spPr bwMode="auto">
          <a:xfrm>
            <a:off x="107504" y="1268760"/>
            <a:ext cx="873169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cs typeface="Times New Roman" panose="02020603050405020304" pitchFamily="18" charset="0"/>
              </a:rPr>
              <a:t>	Паркет называется</a:t>
            </a:r>
            <a:r>
              <a:rPr lang="ru-RU" altLang="ru-RU" sz="3200" dirty="0">
                <a:solidFill>
                  <a:schemeClr val="accent1"/>
                </a:solidFill>
                <a:cs typeface="Times New Roman" panose="02020603050405020304" pitchFamily="18" charset="0"/>
              </a:rPr>
              <a:t> </a:t>
            </a:r>
            <a:r>
              <a:rPr lang="ru-RU" altLang="ru-RU" sz="3200" dirty="0">
                <a:solidFill>
                  <a:srgbClr val="FF3300"/>
                </a:solidFill>
                <a:cs typeface="Times New Roman" panose="02020603050405020304" pitchFamily="18" charset="0"/>
              </a:rPr>
              <a:t>правильным</a:t>
            </a:r>
            <a:r>
              <a:rPr lang="ru-RU" altLang="ru-RU" sz="3200" dirty="0">
                <a:cs typeface="Times New Roman" panose="02020603050405020304" pitchFamily="18" charset="0"/>
              </a:rPr>
              <a:t>, если он состоит из правильных многоугольников, и вокруг каждой вершины правильные многоугольники расположены одним и тем же способом. </a:t>
            </a:r>
          </a:p>
        </p:txBody>
      </p:sp>
      <p:sp>
        <p:nvSpPr>
          <p:cNvPr id="4" name="Text Box 46">
            <a:extLst>
              <a:ext uri="{FF2B5EF4-FFF2-40B4-BE49-F238E27FC236}">
                <a16:creationId xmlns:a16="http://schemas.microsoft.com/office/drawing/2014/main" id="{F4934FF5-BC8B-4716-A857-E5CED1D70312}"/>
              </a:ext>
            </a:extLst>
          </p:cNvPr>
          <p:cNvSpPr txBox="1">
            <a:spLocks noChangeArrowheads="1"/>
          </p:cNvSpPr>
          <p:nvPr/>
        </p:nvSpPr>
        <p:spPr bwMode="auto">
          <a:xfrm>
            <a:off x="107504" y="86559"/>
            <a:ext cx="87316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3200" dirty="0">
                <a:cs typeface="Times New Roman" panose="02020603050405020304" pitchFamily="18" charset="0"/>
              </a:rPr>
              <a:t>	</a:t>
            </a:r>
            <a:r>
              <a:rPr lang="ru-RU" altLang="ru-RU" sz="3200" dirty="0">
                <a:solidFill>
                  <a:srgbClr val="FF0000"/>
                </a:solidFill>
                <a:cs typeface="Times New Roman" panose="02020603050405020304" pitchFamily="18" charset="0"/>
              </a:rPr>
              <a:t>ПРАВИЛЬНЫЕ ПАРКЕТЫ</a:t>
            </a:r>
          </a:p>
        </p:txBody>
      </p:sp>
    </p:spTree>
    <p:extLst>
      <p:ext uri="{BB962C8B-B14F-4D97-AF65-F5344CB8AC3E}">
        <p14:creationId xmlns:p14="http://schemas.microsoft.com/office/powerpoint/2010/main" val="3832407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Примерами правильных паркетов являются паркеты из правильных треугольников, квадратов и правильных шестиугольников.</a:t>
            </a:r>
          </a:p>
        </p:txBody>
      </p:sp>
      <p:pic>
        <p:nvPicPr>
          <p:cNvPr id="602116" name="Picture 4">
            <a:extLst>
              <a:ext uri="{FF2B5EF4-FFF2-40B4-BE49-F238E27FC236}">
                <a16:creationId xmlns:a16="http://schemas.microsoft.com/office/drawing/2014/main" id="{AC9B90A1-6168-4446-9AA2-E7373A475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3" y="1769013"/>
            <a:ext cx="4071485" cy="19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54">
            <a:extLst>
              <a:ext uri="{FF2B5EF4-FFF2-40B4-BE49-F238E27FC236}">
                <a16:creationId xmlns:a16="http://schemas.microsoft.com/office/drawing/2014/main" id="{A8A7482B-9E5C-4FDD-A6F8-7415E8E68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07" y="1732101"/>
            <a:ext cx="3003009" cy="19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30">
            <a:extLst>
              <a:ext uri="{FF2B5EF4-FFF2-40B4-BE49-F238E27FC236}">
                <a16:creationId xmlns:a16="http://schemas.microsoft.com/office/drawing/2014/main" id="{6948B7E2-F802-4ED0-9AAA-D772D7F2D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980" y="4082046"/>
            <a:ext cx="3408040" cy="25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1</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треугольников.</a:t>
            </a:r>
          </a:p>
        </p:txBody>
      </p:sp>
      <p:pic>
        <p:nvPicPr>
          <p:cNvPr id="13" name="Picture 4">
            <a:extLst>
              <a:ext uri="{FF2B5EF4-FFF2-40B4-BE49-F238E27FC236}">
                <a16:creationId xmlns:a16="http://schemas.microsoft.com/office/drawing/2014/main" id="{33FED354-00BE-4020-B77E-7CEA8AFC0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16832"/>
            <a:ext cx="4071485" cy="1969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каждого треугольника является центром симметрии 3-го порядка; каждая вершина является центром симметрии 6-го порядка; через каждую вершину проходит 6 осей симметрии.</a:t>
            </a:r>
          </a:p>
        </p:txBody>
      </p:sp>
    </p:spTree>
    <p:extLst>
      <p:ext uri="{BB962C8B-B14F-4D97-AF65-F5344CB8AC3E}">
        <p14:creationId xmlns:p14="http://schemas.microsoft.com/office/powerpoint/2010/main" val="9892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91" name="Text Box 35">
            <a:extLst>
              <a:ext uri="{FF2B5EF4-FFF2-40B4-BE49-F238E27FC236}">
                <a16:creationId xmlns:a16="http://schemas.microsoft.com/office/drawing/2014/main" id="{F946685F-C031-44EF-ACF8-DEB54F8339D4}"/>
              </a:ext>
            </a:extLst>
          </p:cNvPr>
          <p:cNvSpPr txBox="1">
            <a:spLocks noChangeArrowheads="1"/>
          </p:cNvSpPr>
          <p:nvPr/>
        </p:nvSpPr>
        <p:spPr bwMode="auto">
          <a:xfrm>
            <a:off x="20320" y="908720"/>
            <a:ext cx="91440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3200" dirty="0">
                <a:solidFill>
                  <a:srgbClr val="FF3300"/>
                </a:solidFill>
                <a:cs typeface="Times New Roman" panose="02020603050405020304" pitchFamily="18" charset="0"/>
              </a:rPr>
              <a:t>	</a:t>
            </a:r>
            <a:r>
              <a:rPr lang="ru-RU" sz="2800" dirty="0">
                <a:effectLst/>
                <a:latin typeface="Times New Roman" panose="02020603050405020304" pitchFamily="18" charset="0"/>
                <a:ea typeface="Times New Roman" panose="02020603050405020304" pitchFamily="18" charset="0"/>
              </a:rPr>
              <a:t>Паркеты с древних времен привлекали к себе внимание людей. Ими мостили дороги, украшали полы в помещениях, стены домов, использовали в декоративно-прикладном искусстве.</a:t>
            </a:r>
          </a:p>
          <a:p>
            <a:pPr algn="just">
              <a:spcBef>
                <a:spcPct val="50000"/>
              </a:spcBef>
            </a:pPr>
            <a:r>
              <a:rPr lang="ru-RU" sz="2800" dirty="0">
                <a:effectLst/>
                <a:latin typeface="Times New Roman" panose="02020603050405020304" pitchFamily="18" charset="0"/>
                <a:ea typeface="Times New Roman" panose="02020603050405020304" pitchFamily="18" charset="0"/>
              </a:rPr>
              <a:t>	Проявление свойств паркетов сказывается на свойствах различных природных минералов и кристаллов. В то же время паркеты являются объектом исследования математиков. Глубокие результаты здесь получены отечественными учеными, академиками: А.Д. Александровым, Б.Н. Делоне, Е.С. Федоровым и др.</a:t>
            </a:r>
            <a:endParaRPr lang="ru-RU" altLang="ru-RU" sz="2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552753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2</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квадратов.</a:t>
            </a:r>
          </a:p>
        </p:txBody>
      </p:sp>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и вершина каждого квадрата являются центрами симметрии 4-го порядка; через центр каждого квадрата проходит 4 оси симметрии; через каждую вершину проходит дополнительно ещё 2 оси симметрии.</a:t>
            </a:r>
          </a:p>
        </p:txBody>
      </p:sp>
      <p:pic>
        <p:nvPicPr>
          <p:cNvPr id="6" name="Picture 2054">
            <a:extLst>
              <a:ext uri="{FF2B5EF4-FFF2-40B4-BE49-F238E27FC236}">
                <a16:creationId xmlns:a16="http://schemas.microsoft.com/office/drawing/2014/main" id="{957B16A6-4151-4B73-8B70-48B397789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041530"/>
            <a:ext cx="3003009" cy="198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 3</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Укажите элементы симметрии правильного паркета из шестиугольников.</a:t>
            </a:r>
          </a:p>
        </p:txBody>
      </p:sp>
      <p:sp>
        <p:nvSpPr>
          <p:cNvPr id="14" name="Text Box 1027">
            <a:extLst>
              <a:ext uri="{FF2B5EF4-FFF2-40B4-BE49-F238E27FC236}">
                <a16:creationId xmlns:a16="http://schemas.microsoft.com/office/drawing/2014/main" id="{E232DBC9-FB13-4115-938F-C1685F092B47}"/>
              </a:ext>
            </a:extLst>
          </p:cNvPr>
          <p:cNvSpPr txBox="1">
            <a:spLocks noChangeArrowheads="1"/>
          </p:cNvSpPr>
          <p:nvPr/>
        </p:nvSpPr>
        <p:spPr bwMode="auto">
          <a:xfrm>
            <a:off x="0" y="4437112"/>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0000"/>
                </a:solidFill>
              </a:rPr>
              <a:t>	</a:t>
            </a:r>
            <a:r>
              <a:rPr lang="ru-RU" altLang="ru-RU" sz="2800" dirty="0">
                <a:solidFill>
                  <a:srgbClr val="FF0000"/>
                </a:solidFill>
              </a:rPr>
              <a:t>Ответ:</a:t>
            </a:r>
            <a:r>
              <a:rPr lang="ru-RU" altLang="ru-RU" sz="2800" dirty="0"/>
              <a:t> центр каждого шестиугольника является центром симметрии 6-го порядка; каждая вершина является центром симметрии 3-го порядка; через центр каждого шестиугольника проходит 6 осей симметрии.</a:t>
            </a:r>
          </a:p>
        </p:txBody>
      </p:sp>
      <p:pic>
        <p:nvPicPr>
          <p:cNvPr id="7" name="Picture 1030">
            <a:extLst>
              <a:ext uri="{FF2B5EF4-FFF2-40B4-BE49-F238E27FC236}">
                <a16:creationId xmlns:a16="http://schemas.microsoft.com/office/drawing/2014/main" id="{033C7487-4B60-4BE3-974A-B7F404E91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80" y="1625263"/>
            <a:ext cx="3408040" cy="25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71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Text Box 3">
            <a:extLst>
              <a:ext uri="{FF2B5EF4-FFF2-40B4-BE49-F238E27FC236}">
                <a16:creationId xmlns:a16="http://schemas.microsoft.com/office/drawing/2014/main" id="{DBC8C4BF-71F0-4B93-8621-48218ADADD34}"/>
              </a:ext>
            </a:extLst>
          </p:cNvPr>
          <p:cNvSpPr txBox="1">
            <a:spLocks noChangeArrowheads="1"/>
          </p:cNvSpPr>
          <p:nvPr/>
        </p:nvSpPr>
        <p:spPr bwMode="auto">
          <a:xfrm>
            <a:off x="0" y="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2000" dirty="0"/>
              <a:t>	Правильные Паркеты можно строить с помощью компьютерной программы </a:t>
            </a:r>
            <a:r>
              <a:rPr lang="en-US" altLang="ru-RU" sz="2000" dirty="0"/>
              <a:t>GeoGebra</a:t>
            </a:r>
            <a:r>
              <a:rPr lang="ru-RU" altLang="ru-RU" sz="2000" dirty="0"/>
              <a:t>.	</a:t>
            </a:r>
          </a:p>
        </p:txBody>
      </p:sp>
      <p:grpSp>
        <p:nvGrpSpPr>
          <p:cNvPr id="8" name="Группа 7">
            <a:extLst>
              <a:ext uri="{FF2B5EF4-FFF2-40B4-BE49-F238E27FC236}">
                <a16:creationId xmlns:a16="http://schemas.microsoft.com/office/drawing/2014/main" id="{23497590-0B7B-4A34-BAB6-AF999F7D2781}"/>
              </a:ext>
            </a:extLst>
          </p:cNvPr>
          <p:cNvGrpSpPr/>
          <p:nvPr/>
        </p:nvGrpSpPr>
        <p:grpSpPr>
          <a:xfrm>
            <a:off x="0" y="495897"/>
            <a:ext cx="9144000" cy="6094985"/>
            <a:chOff x="0" y="604386"/>
            <a:chExt cx="9144000" cy="6094985"/>
          </a:xfrm>
        </p:grpSpPr>
        <p:pic>
          <p:nvPicPr>
            <p:cNvPr id="3" name="Рисунок 2">
              <a:extLst>
                <a:ext uri="{FF2B5EF4-FFF2-40B4-BE49-F238E27FC236}">
                  <a16:creationId xmlns:a16="http://schemas.microsoft.com/office/drawing/2014/main" id="{C5355882-EED2-4EFF-8EFA-4F4BFC24474F}"/>
                </a:ext>
              </a:extLst>
            </p:cNvPr>
            <p:cNvPicPr>
              <a:picLocks noChangeAspect="1"/>
            </p:cNvPicPr>
            <p:nvPr/>
          </p:nvPicPr>
          <p:blipFill>
            <a:blip r:embed="rId3"/>
            <a:stretch>
              <a:fillRect/>
            </a:stretch>
          </p:blipFill>
          <p:spPr>
            <a:xfrm>
              <a:off x="1979712" y="2833982"/>
              <a:ext cx="4752528" cy="3865389"/>
            </a:xfrm>
            <a:prstGeom prst="rect">
              <a:avLst/>
            </a:prstGeom>
          </p:spPr>
        </p:pic>
        <p:sp>
          <p:nvSpPr>
            <p:cNvPr id="10" name="Text Box 3">
              <a:extLst>
                <a:ext uri="{FF2B5EF4-FFF2-40B4-BE49-F238E27FC236}">
                  <a16:creationId xmlns:a16="http://schemas.microsoft.com/office/drawing/2014/main" id="{9EA67E2E-A623-4D33-B0F7-E2EA63681647}"/>
                </a:ext>
              </a:extLst>
            </p:cNvPr>
            <p:cNvSpPr txBox="1">
              <a:spLocks noChangeArrowheads="1"/>
            </p:cNvSpPr>
            <p:nvPr/>
          </p:nvSpPr>
          <p:spPr bwMode="auto">
            <a:xfrm>
              <a:off x="0" y="604386"/>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Рассмотрим, например, построение правильного паркета из шестиугольников. Выберем инструмент «Правильный многоугольник», и построим правильный шестиугольник.	</a:t>
              </a:r>
            </a:p>
          </p:txBody>
        </p:sp>
      </p:grpSp>
      <p:grpSp>
        <p:nvGrpSpPr>
          <p:cNvPr id="9" name="Группа 8">
            <a:extLst>
              <a:ext uri="{FF2B5EF4-FFF2-40B4-BE49-F238E27FC236}">
                <a16:creationId xmlns:a16="http://schemas.microsoft.com/office/drawing/2014/main" id="{EC86EDA5-EE57-445D-8092-84E30533FBA1}"/>
              </a:ext>
            </a:extLst>
          </p:cNvPr>
          <p:cNvGrpSpPr/>
          <p:nvPr/>
        </p:nvGrpSpPr>
        <p:grpSpPr>
          <a:xfrm>
            <a:off x="0" y="1444280"/>
            <a:ext cx="9144000" cy="5155076"/>
            <a:chOff x="0" y="1444280"/>
            <a:chExt cx="9144000" cy="5155076"/>
          </a:xfrm>
        </p:grpSpPr>
        <p:sp>
          <p:nvSpPr>
            <p:cNvPr id="11" name="Text Box 3">
              <a:extLst>
                <a:ext uri="{FF2B5EF4-FFF2-40B4-BE49-F238E27FC236}">
                  <a16:creationId xmlns:a16="http://schemas.microsoft.com/office/drawing/2014/main" id="{395399E4-AE12-4C4C-A7D4-208A7497B1A8}"/>
                </a:ext>
              </a:extLst>
            </p:cNvPr>
            <p:cNvSpPr txBox="1">
              <a:spLocks noChangeArrowheads="1"/>
            </p:cNvSpPr>
            <p:nvPr/>
          </p:nvSpPr>
          <p:spPr bwMode="auto">
            <a:xfrm>
              <a:off x="0" y="144428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«Вектор», построим три вектора.</a:t>
              </a:r>
            </a:p>
          </p:txBody>
        </p:sp>
        <p:pic>
          <p:nvPicPr>
            <p:cNvPr id="13" name="Рисунок 12">
              <a:extLst>
                <a:ext uri="{FF2B5EF4-FFF2-40B4-BE49-F238E27FC236}">
                  <a16:creationId xmlns:a16="http://schemas.microsoft.com/office/drawing/2014/main" id="{394ADEC0-4CBD-49B0-999B-F0CC03F5B8BA}"/>
                </a:ext>
              </a:extLst>
            </p:cNvPr>
            <p:cNvPicPr>
              <a:picLocks noChangeAspect="1"/>
            </p:cNvPicPr>
            <p:nvPr/>
          </p:nvPicPr>
          <p:blipFill>
            <a:blip r:embed="rId4"/>
            <a:stretch>
              <a:fillRect/>
            </a:stretch>
          </p:blipFill>
          <p:spPr>
            <a:xfrm>
              <a:off x="1979712" y="3187351"/>
              <a:ext cx="4824536" cy="3412005"/>
            </a:xfrm>
            <a:prstGeom prst="rect">
              <a:avLst/>
            </a:prstGeom>
          </p:spPr>
        </p:pic>
      </p:grpSp>
      <p:grpSp>
        <p:nvGrpSpPr>
          <p:cNvPr id="2" name="Группа 1">
            <a:extLst>
              <a:ext uri="{FF2B5EF4-FFF2-40B4-BE49-F238E27FC236}">
                <a16:creationId xmlns:a16="http://schemas.microsoft.com/office/drawing/2014/main" id="{733B1C9B-C5F6-4BDC-BA6F-D88346BB9A37}"/>
              </a:ext>
            </a:extLst>
          </p:cNvPr>
          <p:cNvGrpSpPr/>
          <p:nvPr/>
        </p:nvGrpSpPr>
        <p:grpSpPr>
          <a:xfrm>
            <a:off x="0" y="1856152"/>
            <a:ext cx="9036496" cy="4944535"/>
            <a:chOff x="-107504" y="1892389"/>
            <a:chExt cx="9144000" cy="4944535"/>
          </a:xfrm>
        </p:grpSpPr>
        <p:pic>
          <p:nvPicPr>
            <p:cNvPr id="14" name="Рисунок 13">
              <a:extLst>
                <a:ext uri="{FF2B5EF4-FFF2-40B4-BE49-F238E27FC236}">
                  <a16:creationId xmlns:a16="http://schemas.microsoft.com/office/drawing/2014/main" id="{21F468B8-57AB-4238-8F36-5F97ABEA8350}"/>
                </a:ext>
              </a:extLst>
            </p:cNvPr>
            <p:cNvPicPr>
              <a:picLocks noChangeAspect="1"/>
            </p:cNvPicPr>
            <p:nvPr/>
          </p:nvPicPr>
          <p:blipFill>
            <a:blip r:embed="rId5"/>
            <a:stretch>
              <a:fillRect/>
            </a:stretch>
          </p:blipFill>
          <p:spPr>
            <a:xfrm>
              <a:off x="2124236" y="3196813"/>
              <a:ext cx="4500500" cy="3640111"/>
            </a:xfrm>
            <a:prstGeom prst="rect">
              <a:avLst/>
            </a:prstGeom>
          </p:spPr>
        </p:pic>
        <p:sp>
          <p:nvSpPr>
            <p:cNvPr id="12" name="Text Box 3">
              <a:extLst>
                <a:ext uri="{FF2B5EF4-FFF2-40B4-BE49-F238E27FC236}">
                  <a16:creationId xmlns:a16="http://schemas.microsoft.com/office/drawing/2014/main" id="{4A2BF86F-CB77-4BB3-B168-06B574A67BF8}"/>
                </a:ext>
              </a:extLst>
            </p:cNvPr>
            <p:cNvSpPr txBox="1">
              <a:spLocks noChangeArrowheads="1"/>
            </p:cNvSpPr>
            <p:nvPr/>
          </p:nvSpPr>
          <p:spPr bwMode="auto">
            <a:xfrm>
              <a:off x="-107504" y="1892389"/>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t>	</a:t>
              </a:r>
              <a:r>
                <a:rPr lang="ru-RU" altLang="ru-RU" sz="2000" dirty="0"/>
                <a:t>Используя инструмент «Параллельный перенос на вектор», построим фрагмент правильного паркета из шестиугольников.	</a:t>
              </a:r>
            </a:p>
          </p:txBody>
        </p:sp>
      </p:grpSp>
    </p:spTree>
    <p:extLst>
      <p:ext uri="{BB962C8B-B14F-4D97-AF65-F5344CB8AC3E}">
        <p14:creationId xmlns:p14="http://schemas.microsoft.com/office/powerpoint/2010/main" val="373111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1026">
            <a:extLst>
              <a:ext uri="{FF2B5EF4-FFF2-40B4-BE49-F238E27FC236}">
                <a16:creationId xmlns:a16="http://schemas.microsoft.com/office/drawing/2014/main" id="{70D7EDBC-7FCD-4966-A879-03D72F999EA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Упражнение</a:t>
            </a:r>
          </a:p>
        </p:txBody>
      </p:sp>
      <p:sp>
        <p:nvSpPr>
          <p:cNvPr id="579587" name="Text Box 1027">
            <a:extLst>
              <a:ext uri="{FF2B5EF4-FFF2-40B4-BE49-F238E27FC236}">
                <a16:creationId xmlns:a16="http://schemas.microsoft.com/office/drawing/2014/main" id="{A222DA73-BADB-474C-8042-92D182097594}"/>
              </a:ext>
            </a:extLst>
          </p:cNvPr>
          <p:cNvSpPr txBox="1">
            <a:spLocks noChangeArrowheads="1"/>
          </p:cNvSpPr>
          <p:nvPr/>
        </p:nvSpPr>
        <p:spPr bwMode="auto">
          <a:xfrm>
            <a:off x="0" y="6096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Докажите, что других правильных паркетов, состоящих из одноимённых правильных многоугольников, не существует.</a:t>
            </a:r>
          </a:p>
        </p:txBody>
      </p:sp>
      <p:sp>
        <p:nvSpPr>
          <p:cNvPr id="4" name="Text Box 1027">
            <a:extLst>
              <a:ext uri="{FF2B5EF4-FFF2-40B4-BE49-F238E27FC236}">
                <a16:creationId xmlns:a16="http://schemas.microsoft.com/office/drawing/2014/main" id="{EDFF5140-0824-4FB1-8BEF-60CD1360AC0A}"/>
              </a:ext>
            </a:extLst>
          </p:cNvPr>
          <p:cNvSpPr txBox="1">
            <a:spLocks noChangeArrowheads="1"/>
          </p:cNvSpPr>
          <p:nvPr/>
        </p:nvSpPr>
        <p:spPr bwMode="auto">
          <a:xfrm>
            <a:off x="0" y="184395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altLang="ru-RU" dirty="0">
                <a:solidFill>
                  <a:srgbClr val="FF0000"/>
                </a:solidFill>
              </a:rPr>
              <a:t>Доказательство.</a:t>
            </a:r>
            <a:r>
              <a:rPr lang="ru-RU" altLang="ru-RU" dirty="0"/>
              <a:t> Углы</a:t>
            </a:r>
            <a:r>
              <a:rPr lang="ru-RU" dirty="0"/>
              <a:t> многоугольников, сходящиеся в одной вершине паркета, должны в сумме составлять 360</a:t>
            </a:r>
            <a:r>
              <a:rPr lang="ru-RU" baseline="30000" dirty="0"/>
              <a:t>о</a:t>
            </a:r>
            <a:r>
              <a:rPr lang="ru-RU" dirty="0"/>
              <a:t>. 	</a:t>
            </a:r>
            <a:endParaRPr lang="ru-RU" altLang="ru-RU" dirty="0"/>
          </a:p>
        </p:txBody>
      </p:sp>
      <p:grpSp>
        <p:nvGrpSpPr>
          <p:cNvPr id="9" name="Группа 8">
            <a:extLst>
              <a:ext uri="{FF2B5EF4-FFF2-40B4-BE49-F238E27FC236}">
                <a16:creationId xmlns:a16="http://schemas.microsoft.com/office/drawing/2014/main" id="{2CBBFCC7-7B33-4E52-A5F6-1106D6E68F64}"/>
              </a:ext>
            </a:extLst>
          </p:cNvPr>
          <p:cNvGrpSpPr/>
          <p:nvPr/>
        </p:nvGrpSpPr>
        <p:grpSpPr>
          <a:xfrm>
            <a:off x="0" y="3694138"/>
            <a:ext cx="9144000" cy="3162438"/>
            <a:chOff x="0" y="3694138"/>
            <a:chExt cx="9144000" cy="3162438"/>
          </a:xfrm>
        </p:grpSpPr>
        <p:sp>
          <p:nvSpPr>
            <p:cNvPr id="11" name="Text Box 1027">
              <a:extLst>
                <a:ext uri="{FF2B5EF4-FFF2-40B4-BE49-F238E27FC236}">
                  <a16:creationId xmlns:a16="http://schemas.microsoft.com/office/drawing/2014/main" id="{9FEB32F3-0DBC-4A14-A663-4883276E696F}"/>
                </a:ext>
              </a:extLst>
            </p:cNvPr>
            <p:cNvSpPr txBox="1">
              <a:spLocks noChangeArrowheads="1"/>
            </p:cNvSpPr>
            <p:nvPr/>
          </p:nvSpPr>
          <p:spPr bwMode="auto">
            <a:xfrm>
              <a:off x="0" y="5533137"/>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dirty="0"/>
                <a:t>Если </a:t>
              </a:r>
              <a:r>
                <a:rPr lang="en-US" i="1" dirty="0"/>
                <a:t>n &gt; </a:t>
              </a:r>
              <a:r>
                <a:rPr lang="en-US" dirty="0"/>
                <a:t>6, </a:t>
              </a:r>
              <a:r>
                <a:rPr lang="ru-RU" dirty="0"/>
                <a:t>то углы правильных </a:t>
              </a:r>
              <a:r>
                <a:rPr lang="en-US" i="1" dirty="0"/>
                <a:t>n</a:t>
              </a:r>
              <a:r>
                <a:rPr lang="ru-RU" dirty="0"/>
                <a:t>-угольников больше 120</a:t>
              </a:r>
              <a:r>
                <a:rPr lang="ru-RU" baseline="30000" dirty="0"/>
                <a:t>о</a:t>
              </a:r>
              <a:r>
                <a:rPr lang="ru-RU" dirty="0"/>
                <a:t> и меньше 180</a:t>
              </a:r>
              <a:r>
                <a:rPr lang="ru-RU" baseline="30000" dirty="0"/>
                <a:t>о</a:t>
              </a:r>
              <a:r>
                <a:rPr lang="ru-RU" dirty="0"/>
                <a:t>. Следовательно, двух </a:t>
              </a:r>
              <a:r>
                <a:rPr lang="en-US" i="1" dirty="0"/>
                <a:t>n</a:t>
              </a:r>
              <a:r>
                <a:rPr lang="ru-RU" dirty="0"/>
                <a:t>-угольников, сходящихся в одной вершине, мало, а трёх много. </a:t>
              </a:r>
              <a:endParaRPr lang="ru-RU" altLang="ru-RU" dirty="0"/>
            </a:p>
          </p:txBody>
        </p:sp>
        <p:pic>
          <p:nvPicPr>
            <p:cNvPr id="7" name="Рисунок 6">
              <a:extLst>
                <a:ext uri="{FF2B5EF4-FFF2-40B4-BE49-F238E27FC236}">
                  <a16:creationId xmlns:a16="http://schemas.microsoft.com/office/drawing/2014/main" id="{3D6321EC-251D-4133-A081-311924611312}"/>
                </a:ext>
              </a:extLst>
            </p:cNvPr>
            <p:cNvPicPr>
              <a:picLocks noChangeAspect="1"/>
            </p:cNvPicPr>
            <p:nvPr/>
          </p:nvPicPr>
          <p:blipFill>
            <a:blip r:embed="rId3"/>
            <a:stretch>
              <a:fillRect/>
            </a:stretch>
          </p:blipFill>
          <p:spPr>
            <a:xfrm>
              <a:off x="4788024" y="3694138"/>
              <a:ext cx="2232248" cy="1970656"/>
            </a:xfrm>
            <a:prstGeom prst="rect">
              <a:avLst/>
            </a:prstGeom>
          </p:spPr>
        </p:pic>
      </p:grpSp>
      <p:grpSp>
        <p:nvGrpSpPr>
          <p:cNvPr id="8" name="Группа 7">
            <a:extLst>
              <a:ext uri="{FF2B5EF4-FFF2-40B4-BE49-F238E27FC236}">
                <a16:creationId xmlns:a16="http://schemas.microsoft.com/office/drawing/2014/main" id="{749D4AC4-B686-4A76-B8CA-0E79C88187D3}"/>
              </a:ext>
            </a:extLst>
          </p:cNvPr>
          <p:cNvGrpSpPr/>
          <p:nvPr/>
        </p:nvGrpSpPr>
        <p:grpSpPr>
          <a:xfrm>
            <a:off x="0" y="2617363"/>
            <a:ext cx="9144000" cy="2881943"/>
            <a:chOff x="0" y="2617363"/>
            <a:chExt cx="9144000" cy="2881943"/>
          </a:xfrm>
        </p:grpSpPr>
        <p:pic>
          <p:nvPicPr>
            <p:cNvPr id="12" name="Рисунок 11">
              <a:extLst>
                <a:ext uri="{FF2B5EF4-FFF2-40B4-BE49-F238E27FC236}">
                  <a16:creationId xmlns:a16="http://schemas.microsoft.com/office/drawing/2014/main" id="{280C122E-1E1E-4CA5-84E2-94EC8E33E635}"/>
                </a:ext>
              </a:extLst>
            </p:cNvPr>
            <p:cNvPicPr>
              <a:picLocks noChangeAspect="1"/>
            </p:cNvPicPr>
            <p:nvPr/>
          </p:nvPicPr>
          <p:blipFill>
            <a:blip r:embed="rId4"/>
            <a:stretch>
              <a:fillRect/>
            </a:stretch>
          </p:blipFill>
          <p:spPr>
            <a:xfrm>
              <a:off x="1979712" y="3939883"/>
              <a:ext cx="2016224" cy="1559423"/>
            </a:xfrm>
            <a:prstGeom prst="rect">
              <a:avLst/>
            </a:prstGeom>
          </p:spPr>
        </p:pic>
        <p:sp>
          <p:nvSpPr>
            <p:cNvPr id="15" name="Text Box 1027">
              <a:extLst>
                <a:ext uri="{FF2B5EF4-FFF2-40B4-BE49-F238E27FC236}">
                  <a16:creationId xmlns:a16="http://schemas.microsoft.com/office/drawing/2014/main" id="{F1A2F34B-2221-4334-9D8D-F51A2F9236EE}"/>
                </a:ext>
              </a:extLst>
            </p:cNvPr>
            <p:cNvSpPr txBox="1">
              <a:spLocks noChangeArrowheads="1"/>
            </p:cNvSpPr>
            <p:nvPr/>
          </p:nvSpPr>
          <p:spPr bwMode="auto">
            <a:xfrm>
              <a:off x="0" y="2617363"/>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ru-RU" altLang="ru-RU" sz="3200" dirty="0">
                  <a:solidFill>
                    <a:srgbClr val="FF0000"/>
                  </a:solidFill>
                </a:rPr>
                <a:t>	</a:t>
              </a:r>
              <a:r>
                <a:rPr lang="ru-RU" dirty="0"/>
                <a:t>Углы правильных пятиугольников равны 108</a:t>
              </a:r>
              <a:r>
                <a:rPr lang="ru-RU" baseline="30000" dirty="0"/>
                <a:t>о</a:t>
              </a:r>
              <a:r>
                <a:rPr lang="ru-RU" dirty="0"/>
                <a:t>. Следовательно, трёх пятиугольников, сходящихся в одной вершине, мало, а четырёх много. 	</a:t>
              </a:r>
              <a:endParaRPr lang="ru-RU" altLang="ru-RU"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63" name="Group 3">
            <a:extLst>
              <a:ext uri="{FF2B5EF4-FFF2-40B4-BE49-F238E27FC236}">
                <a16:creationId xmlns:a16="http://schemas.microsoft.com/office/drawing/2014/main" id="{A9CCC3BF-F1CE-4DBE-ADEC-89D09C548137}"/>
              </a:ext>
            </a:extLst>
          </p:cNvPr>
          <p:cNvGraphicFramePr>
            <a:graphicFrameLocks noGrp="1"/>
          </p:cNvGraphicFramePr>
          <p:nvPr>
            <p:extLst>
              <p:ext uri="{D42A27DB-BD31-4B8C-83A1-F6EECF244321}">
                <p14:modId xmlns:p14="http://schemas.microsoft.com/office/powerpoint/2010/main" val="3358691651"/>
              </p:ext>
            </p:extLst>
          </p:nvPr>
        </p:nvGraphicFramePr>
        <p:xfrm>
          <a:off x="1403649" y="2420888"/>
          <a:ext cx="6408712" cy="3938448"/>
        </p:xfrm>
        <a:graphic>
          <a:graphicData uri="http://schemas.openxmlformats.org/drawingml/2006/table">
            <a:tbl>
              <a:tblPr/>
              <a:tblGrid>
                <a:gridCol w="594623">
                  <a:extLst>
                    <a:ext uri="{9D8B030D-6E8A-4147-A177-3AD203B41FA5}">
                      <a16:colId xmlns:a16="http://schemas.microsoft.com/office/drawing/2014/main" val="1395624280"/>
                    </a:ext>
                  </a:extLst>
                </a:gridCol>
                <a:gridCol w="660692">
                  <a:extLst>
                    <a:ext uri="{9D8B030D-6E8A-4147-A177-3AD203B41FA5}">
                      <a16:colId xmlns:a16="http://schemas.microsoft.com/office/drawing/2014/main" val="2394792700"/>
                    </a:ext>
                  </a:extLst>
                </a:gridCol>
                <a:gridCol w="726761">
                  <a:extLst>
                    <a:ext uri="{9D8B030D-6E8A-4147-A177-3AD203B41FA5}">
                      <a16:colId xmlns:a16="http://schemas.microsoft.com/office/drawing/2014/main" val="2778611784"/>
                    </a:ext>
                  </a:extLst>
                </a:gridCol>
                <a:gridCol w="726761">
                  <a:extLst>
                    <a:ext uri="{9D8B030D-6E8A-4147-A177-3AD203B41FA5}">
                      <a16:colId xmlns:a16="http://schemas.microsoft.com/office/drawing/2014/main" val="3848705532"/>
                    </a:ext>
                  </a:extLst>
                </a:gridCol>
                <a:gridCol w="726761">
                  <a:extLst>
                    <a:ext uri="{9D8B030D-6E8A-4147-A177-3AD203B41FA5}">
                      <a16:colId xmlns:a16="http://schemas.microsoft.com/office/drawing/2014/main" val="1997035126"/>
                    </a:ext>
                  </a:extLst>
                </a:gridCol>
                <a:gridCol w="660692">
                  <a:extLst>
                    <a:ext uri="{9D8B030D-6E8A-4147-A177-3AD203B41FA5}">
                      <a16:colId xmlns:a16="http://schemas.microsoft.com/office/drawing/2014/main" val="1981496510"/>
                    </a:ext>
                  </a:extLst>
                </a:gridCol>
                <a:gridCol w="2312422">
                  <a:extLst>
                    <a:ext uri="{9D8B030D-6E8A-4147-A177-3AD203B41FA5}">
                      <a16:colId xmlns:a16="http://schemas.microsoft.com/office/drawing/2014/main" val="258445816"/>
                    </a:ext>
                  </a:extLst>
                </a:gridCol>
              </a:tblGrid>
              <a:tr h="3479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dirty="0">
                          <a:ln>
                            <a:noFill/>
                          </a:ln>
                          <a:solidFill>
                            <a:schemeClr val="tx1"/>
                          </a:solidFill>
                          <a:effectLst/>
                          <a:latin typeface="Times New Roman" panose="02020603050405020304" pitchFamily="18" charset="0"/>
                        </a:rPr>
                        <a:t>1</a:t>
                      </a:r>
                      <a:endParaRPr kumimoji="0" lang="ru-RU" altLang="ru-RU" sz="1800" b="0" i="0" u="none" strike="noStrike" cap="none" normalizeH="0" baseline="0" dirty="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dirty="0">
                          <a:ln>
                            <a:noFill/>
                          </a:ln>
                          <a:solidFill>
                            <a:schemeClr val="tx1"/>
                          </a:solidFill>
                          <a:effectLst/>
                          <a:latin typeface="Times New Roman" panose="02020603050405020304" pitchFamily="18" charset="0"/>
                        </a:rPr>
                        <a:t>2</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3</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4</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5</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α</a:t>
                      </a:r>
                      <a:r>
                        <a:rPr kumimoji="0" lang="ru-RU" altLang="ru-RU" sz="1800" b="0" i="0" u="none" strike="noStrike" cap="none" normalizeH="0" baseline="-25000">
                          <a:ln>
                            <a:noFill/>
                          </a:ln>
                          <a:solidFill>
                            <a:schemeClr val="tx1"/>
                          </a:solidFill>
                          <a:effectLst/>
                          <a:latin typeface="Times New Roman" panose="02020603050405020304" pitchFamily="18" charset="0"/>
                        </a:rPr>
                        <a:t>6</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4518970"/>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rPr>
                        <a:t>60</a:t>
                      </a:r>
                      <a:r>
                        <a:rPr kumimoji="0" lang="ru-RU" altLang="ru-RU" sz="1600" b="0" i="0" u="none" strike="noStrike" cap="none" normalizeH="0" baseline="30000" dirty="0">
                          <a:ln>
                            <a:noFill/>
                          </a:ln>
                          <a:solidFill>
                            <a:schemeClr val="tx1"/>
                          </a:solidFill>
                          <a:effectLst/>
                          <a:latin typeface="Times New Roman" panose="02020603050405020304" pitchFamily="18" charset="0"/>
                        </a:rPr>
                        <a:t>о</a:t>
                      </a:r>
                      <a:endParaRPr kumimoji="0" lang="ru-RU" altLang="ru-RU" sz="1600" b="0" i="0" u="none" strike="noStrike" cap="none" normalizeH="0" baseline="0" dirty="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rPr>
                        <a:t>Паркет из 3-в</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3384910"/>
                  </a:ext>
                </a:extLst>
              </a:tr>
              <a:tr h="34798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Паркет из 3-в и 6-в</a:t>
                      </a:r>
                      <a:r>
                        <a:rPr kumimoji="0" lang="ru-RU" altLang="ru-RU" sz="1800" b="0" i="0" u="none" strike="noStrike" cap="none" normalizeH="0" baseline="0" dirty="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541087"/>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Два паркета из 3-в и 4-в</a:t>
                      </a:r>
                      <a:r>
                        <a:rPr kumimoji="0" lang="ru-RU" altLang="ru-RU" sz="14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097539"/>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Нет паркета</a:t>
                      </a:r>
                      <a:r>
                        <a:rPr kumimoji="0" lang="ru-RU" altLang="ru-RU" sz="16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5556821"/>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и 6-в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2922684"/>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4-в и 6-в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3282381"/>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60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3-в и 12-в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3574164"/>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квадратов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8725175"/>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150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4-в, 6-в и 12-в</a:t>
                      </a:r>
                      <a:r>
                        <a:rPr kumimoji="0" lang="ru-RU" altLang="ru-RU" sz="1600" b="0" i="0" u="none" strike="noStrike" cap="none" normalizeH="0" baseline="0">
                          <a:ln>
                            <a:noFill/>
                          </a:ln>
                          <a:solidFill>
                            <a:schemeClr val="tx1"/>
                          </a:solidFill>
                          <a:effectLst/>
                          <a:latin typeface="Times New Roman" panose="02020603050405020304" pitchFamily="18" charset="0"/>
                        </a:rPr>
                        <a:t>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92729"/>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90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135</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135</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Паркет из 4-в и 8-в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4826588"/>
                  </a:ext>
                </a:extLst>
              </a:tr>
              <a:tr h="31969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a:ln>
                            <a:noFill/>
                          </a:ln>
                          <a:solidFill>
                            <a:schemeClr val="tx1"/>
                          </a:solidFill>
                          <a:effectLst/>
                          <a:latin typeface="Times New Roman" panose="02020603050405020304" pitchFamily="18" charset="0"/>
                        </a:rPr>
                        <a:t>120</a:t>
                      </a:r>
                      <a:r>
                        <a:rPr kumimoji="0" lang="ru-RU" altLang="ru-RU" sz="1600" b="0" i="0" u="none" strike="noStrike" cap="none" normalizeH="0" baseline="30000">
                          <a:ln>
                            <a:noFill/>
                          </a:ln>
                          <a:solidFill>
                            <a:schemeClr val="tx1"/>
                          </a:solidFill>
                          <a:effectLst/>
                          <a:latin typeface="Times New Roman" panose="02020603050405020304" pitchFamily="18" charset="0"/>
                        </a:rPr>
                        <a:t>о</a:t>
                      </a: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altLang="ru-RU" sz="1600" b="0" i="0" u="none" strike="noStrike" cap="none" normalizeH="0" baseline="0">
                        <a:ln>
                          <a:noFill/>
                        </a:ln>
                        <a:solidFill>
                          <a:schemeClr val="tx1"/>
                        </a:solidFill>
                        <a:effectLst/>
                        <a:latin typeface="Times New Roman" panose="02020603050405020304" pitchFamily="18" charset="0"/>
                      </a:endParaRPr>
                    </a:p>
                  </a:txBody>
                  <a:tcPr marL="79283" marR="79283" marT="39642" marB="39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Паркет из 6-ов </a:t>
                      </a:r>
                    </a:p>
                  </a:txBody>
                  <a:tcPr marL="79283" marR="79283" marT="39642" marB="3964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2132331"/>
                  </a:ext>
                </a:extLst>
              </a:tr>
            </a:tbl>
          </a:graphicData>
        </a:graphic>
      </p:graphicFrame>
      <p:sp>
        <p:nvSpPr>
          <p:cNvPr id="604269" name="Text Box 109">
            <a:extLst>
              <a:ext uri="{FF2B5EF4-FFF2-40B4-BE49-F238E27FC236}">
                <a16:creationId xmlns:a16="http://schemas.microsoft.com/office/drawing/2014/main" id="{F27D18C4-2FFF-4A34-804D-4568BF509D33}"/>
              </a:ext>
            </a:extLst>
          </p:cNvPr>
          <p:cNvSpPr txBox="1">
            <a:spLocks noChangeArrowheads="1"/>
          </p:cNvSpPr>
          <p:nvPr/>
        </p:nvSpPr>
        <p:spPr bwMode="auto">
          <a:xfrm>
            <a:off x="0" y="460936"/>
            <a:ext cx="899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000" dirty="0">
                <a:cs typeface="Times New Roman" panose="02020603050405020304" pitchFamily="18" charset="0"/>
              </a:rPr>
              <a:t>	Доказательство проводится рассмотрением различных способов расположения правильных многоугольников вокруг вершин.</a:t>
            </a:r>
            <a:r>
              <a:rPr lang="en-US" altLang="ru-RU" sz="2000" dirty="0">
                <a:cs typeface="Times New Roman" panose="02020603050405020304" pitchFamily="18" charset="0"/>
              </a:rPr>
              <a:t> </a:t>
            </a:r>
            <a:r>
              <a:rPr lang="ru-RU" altLang="ru-RU" sz="2000" dirty="0">
                <a:cs typeface="Times New Roman" panose="02020603050405020304" pitchFamily="18" charset="0"/>
              </a:rPr>
              <a:t>Обозначим через α</a:t>
            </a:r>
            <a:r>
              <a:rPr lang="ru-RU" altLang="ru-RU" sz="2000" baseline="-30000" dirty="0">
                <a:cs typeface="Times New Roman" panose="02020603050405020304" pitchFamily="18" charset="0"/>
              </a:rPr>
              <a:t>1</a:t>
            </a:r>
            <a:r>
              <a:rPr lang="ru-RU" altLang="ru-RU" sz="2000" dirty="0">
                <a:cs typeface="Times New Roman" panose="02020603050405020304" pitchFamily="18" charset="0"/>
              </a:rPr>
              <a:t>, α</a:t>
            </a:r>
            <a:r>
              <a:rPr lang="ru-RU" altLang="ru-RU" sz="2000" baseline="-30000" dirty="0">
                <a:cs typeface="Times New Roman" panose="02020603050405020304" pitchFamily="18" charset="0"/>
              </a:rPr>
              <a:t>2</a:t>
            </a:r>
            <a:r>
              <a:rPr lang="ru-RU" altLang="ru-RU" sz="2000" dirty="0">
                <a:cs typeface="Times New Roman" panose="02020603050405020304" pitchFamily="18" charset="0"/>
              </a:rPr>
              <a:t>, … углы правильных многоугольников, имеющих общую вершину. Расположим их в порядке возрастания. Учитывая, что сумма всех таких углов должна быть равна 360</a:t>
            </a:r>
            <a:r>
              <a:rPr lang="ru-RU" altLang="ru-RU" sz="2000" baseline="30000" dirty="0"/>
              <a:t>о</a:t>
            </a:r>
            <a:r>
              <a:rPr lang="ru-RU" altLang="ru-RU" sz="2000" dirty="0">
                <a:cs typeface="Times New Roman" panose="02020603050405020304" pitchFamily="18" charset="0"/>
              </a:rPr>
              <a:t>, составим таблицу, содержащую возможные наборы углов в лексикографическом порядке, и укажем соответствующие паркеты.</a:t>
            </a:r>
          </a:p>
        </p:txBody>
      </p:sp>
      <p:sp>
        <p:nvSpPr>
          <p:cNvPr id="113" name="Text Box 47">
            <a:extLst>
              <a:ext uri="{FF2B5EF4-FFF2-40B4-BE49-F238E27FC236}">
                <a16:creationId xmlns:a16="http://schemas.microsoft.com/office/drawing/2014/main" id="{376AB569-ADA0-4151-8BD5-3AFB445BBB15}"/>
              </a:ext>
            </a:extLst>
          </p:cNvPr>
          <p:cNvSpPr txBox="1">
            <a:spLocks noChangeArrowheads="1"/>
          </p:cNvSpPr>
          <p:nvPr/>
        </p:nvSpPr>
        <p:spPr bwMode="auto">
          <a:xfrm>
            <a:off x="0" y="24142"/>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solidFill>
                  <a:srgbClr val="FF3300"/>
                </a:solidFill>
              </a:rPr>
              <a:t>	</a:t>
            </a:r>
            <a:r>
              <a:rPr lang="ru-RU" altLang="ru-RU" dirty="0">
                <a:solidFill>
                  <a:srgbClr val="FF3300"/>
                </a:solidFill>
              </a:rPr>
              <a:t>Теорема. </a:t>
            </a:r>
            <a:r>
              <a:rPr lang="ru-RU" altLang="ru-RU" dirty="0"/>
              <a:t>Существует одиннадцать правильных паркетов.</a:t>
            </a:r>
          </a:p>
        </p:txBody>
      </p:sp>
      <p:sp>
        <p:nvSpPr>
          <p:cNvPr id="114" name="Text Box 47">
            <a:extLst>
              <a:ext uri="{FF2B5EF4-FFF2-40B4-BE49-F238E27FC236}">
                <a16:creationId xmlns:a16="http://schemas.microsoft.com/office/drawing/2014/main" id="{99E5B586-9DFD-4D4E-BBD2-B847BC9832B5}"/>
              </a:ext>
            </a:extLst>
          </p:cNvPr>
          <p:cNvSpPr txBox="1">
            <a:spLocks noChangeArrowheads="1"/>
          </p:cNvSpPr>
          <p:nvPr/>
        </p:nvSpPr>
        <p:spPr bwMode="auto">
          <a:xfrm>
            <a:off x="0" y="6414825"/>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000" dirty="0">
                <a:solidFill>
                  <a:srgbClr val="FF3300"/>
                </a:solidFill>
              </a:rPr>
              <a:t>	</a:t>
            </a:r>
            <a:r>
              <a:rPr lang="ru-RU" altLang="ru-RU" sz="2000" dirty="0"/>
              <a:t>На следующих слайдах приведены примеры таких паркетов.</a:t>
            </a:r>
          </a:p>
        </p:txBody>
      </p:sp>
    </p:spTree>
    <p:extLst>
      <p:ext uri="{BB962C8B-B14F-4D97-AF65-F5344CB8AC3E}">
        <p14:creationId xmlns:p14="http://schemas.microsoft.com/office/powerpoint/2010/main" val="3394751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3074">
            <a:extLst>
              <a:ext uri="{FF2B5EF4-FFF2-40B4-BE49-F238E27FC236}">
                <a16:creationId xmlns:a16="http://schemas.microsoft.com/office/drawing/2014/main" id="{121BD217-BCF3-4252-A613-3E0C3630D66D}"/>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1</a:t>
            </a:r>
          </a:p>
        </p:txBody>
      </p:sp>
      <p:sp>
        <p:nvSpPr>
          <p:cNvPr id="581635" name="Text Box 3075">
            <a:extLst>
              <a:ext uri="{FF2B5EF4-FFF2-40B4-BE49-F238E27FC236}">
                <a16:creationId xmlns:a16="http://schemas.microsoft.com/office/drawing/2014/main" id="{23BDB118-77AD-40C5-9D1F-73FB23CC1370}"/>
              </a:ext>
            </a:extLst>
          </p:cNvPr>
          <p:cNvSpPr txBox="1">
            <a:spLocks noChangeArrowheads="1"/>
          </p:cNvSpPr>
          <p:nvPr/>
        </p:nvSpPr>
        <p:spPr bwMode="auto">
          <a:xfrm>
            <a:off x="0" y="40336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правильного паркета из треугольников и шестиугольников. </a:t>
            </a:r>
          </a:p>
        </p:txBody>
      </p:sp>
      <p:pic>
        <p:nvPicPr>
          <p:cNvPr id="581638" name="Picture 3078">
            <a:extLst>
              <a:ext uri="{FF2B5EF4-FFF2-40B4-BE49-F238E27FC236}">
                <a16:creationId xmlns:a16="http://schemas.microsoft.com/office/drawing/2014/main" id="{57F7F066-3239-44EB-ABFF-00B6F61E1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847893"/>
            <a:ext cx="4886741" cy="352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1026">
            <a:extLst>
              <a:ext uri="{FF2B5EF4-FFF2-40B4-BE49-F238E27FC236}">
                <a16:creationId xmlns:a16="http://schemas.microsoft.com/office/drawing/2014/main" id="{141B24D0-F3BB-498D-B95E-EA56A93EA63C}"/>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2</a:t>
            </a:r>
          </a:p>
        </p:txBody>
      </p:sp>
      <p:sp>
        <p:nvSpPr>
          <p:cNvPr id="583683" name="Text Box 1027">
            <a:extLst>
              <a:ext uri="{FF2B5EF4-FFF2-40B4-BE49-F238E27FC236}">
                <a16:creationId xmlns:a16="http://schemas.microsoft.com/office/drawing/2014/main" id="{D48CA71D-0655-48DE-AA23-83490DE929A2}"/>
              </a:ext>
            </a:extLst>
          </p:cNvPr>
          <p:cNvSpPr txBox="1">
            <a:spLocks noChangeArrowheads="1"/>
          </p:cNvSpPr>
          <p:nvPr/>
        </p:nvSpPr>
        <p:spPr bwMode="auto">
          <a:xfrm>
            <a:off x="0" y="404664"/>
            <a:ext cx="9108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правильного паркета из треугольников и квадратов. </a:t>
            </a:r>
            <a:endParaRPr lang="ru-RU" altLang="ru-RU" sz="3200" dirty="0"/>
          </a:p>
        </p:txBody>
      </p:sp>
      <p:pic>
        <p:nvPicPr>
          <p:cNvPr id="583686" name="Picture 1030">
            <a:extLst>
              <a:ext uri="{FF2B5EF4-FFF2-40B4-BE49-F238E27FC236}">
                <a16:creationId xmlns:a16="http://schemas.microsoft.com/office/drawing/2014/main" id="{84C886D3-E18B-4F31-AB77-73EF7F59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988840"/>
            <a:ext cx="5601400" cy="34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050">
            <a:extLst>
              <a:ext uri="{FF2B5EF4-FFF2-40B4-BE49-F238E27FC236}">
                <a16:creationId xmlns:a16="http://schemas.microsoft.com/office/drawing/2014/main" id="{E0E1C5B1-43F2-445D-BB10-E3EE6798B762}"/>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3</a:t>
            </a:r>
          </a:p>
        </p:txBody>
      </p:sp>
      <p:sp>
        <p:nvSpPr>
          <p:cNvPr id="585731" name="Text Box 2051">
            <a:extLst>
              <a:ext uri="{FF2B5EF4-FFF2-40B4-BE49-F238E27FC236}">
                <a16:creationId xmlns:a16="http://schemas.microsoft.com/office/drawing/2014/main" id="{D1691291-1DEE-4DCB-8C13-105FCEB1551C}"/>
              </a:ext>
            </a:extLst>
          </p:cNvPr>
          <p:cNvSpPr txBox="1">
            <a:spLocks noChangeArrowheads="1"/>
          </p:cNvSpPr>
          <p:nvPr/>
        </p:nvSpPr>
        <p:spPr bwMode="auto">
          <a:xfrm>
            <a:off x="0" y="404664"/>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3200" dirty="0"/>
              <a:t>	</a:t>
            </a:r>
            <a:r>
              <a:rPr lang="ru-RU" altLang="ru-RU" sz="2800" dirty="0"/>
              <a:t>На рисунке приведен фрагмент другого правильного паркета из треугольников и квадратов. Укажите его элементы симметрии.</a:t>
            </a:r>
          </a:p>
        </p:txBody>
      </p:sp>
      <p:pic>
        <p:nvPicPr>
          <p:cNvPr id="585734" name="Picture 2054">
            <a:extLst>
              <a:ext uri="{FF2B5EF4-FFF2-40B4-BE49-F238E27FC236}">
                <a16:creationId xmlns:a16="http://schemas.microsoft.com/office/drawing/2014/main" id="{57B3C896-966F-4CF8-8CAC-33AEF043C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060848"/>
            <a:ext cx="4896651" cy="356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1026">
            <a:extLst>
              <a:ext uri="{FF2B5EF4-FFF2-40B4-BE49-F238E27FC236}">
                <a16:creationId xmlns:a16="http://schemas.microsoft.com/office/drawing/2014/main" id="{A17A723B-8653-4499-B69E-6D6C7A1CB01F}"/>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4</a:t>
            </a:r>
          </a:p>
        </p:txBody>
      </p:sp>
      <p:sp>
        <p:nvSpPr>
          <p:cNvPr id="587779" name="Text Box 1027">
            <a:extLst>
              <a:ext uri="{FF2B5EF4-FFF2-40B4-BE49-F238E27FC236}">
                <a16:creationId xmlns:a16="http://schemas.microsoft.com/office/drawing/2014/main" id="{81A7CC99-165C-45CD-8DC1-90B272D4B882}"/>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треугольников и шестиугольников.</a:t>
            </a:r>
          </a:p>
        </p:txBody>
      </p:sp>
      <p:pic>
        <p:nvPicPr>
          <p:cNvPr id="587782" name="Picture 1030">
            <a:extLst>
              <a:ext uri="{FF2B5EF4-FFF2-40B4-BE49-F238E27FC236}">
                <a16:creationId xmlns:a16="http://schemas.microsoft.com/office/drawing/2014/main" id="{00AFDD4A-F45B-48A0-92E3-A457FF8B5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710363"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1026">
            <a:extLst>
              <a:ext uri="{FF2B5EF4-FFF2-40B4-BE49-F238E27FC236}">
                <a16:creationId xmlns:a16="http://schemas.microsoft.com/office/drawing/2014/main" id="{C6FB230F-C255-4330-A0D8-24DDF1FAD366}"/>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5</a:t>
            </a:r>
          </a:p>
        </p:txBody>
      </p:sp>
      <p:sp>
        <p:nvSpPr>
          <p:cNvPr id="589827" name="Text Box 1027">
            <a:extLst>
              <a:ext uri="{FF2B5EF4-FFF2-40B4-BE49-F238E27FC236}">
                <a16:creationId xmlns:a16="http://schemas.microsoft.com/office/drawing/2014/main" id="{483A9746-8BC8-4C67-B381-FA0108E1CBAC}"/>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шестиугольников, квадратов и треугольников.</a:t>
            </a:r>
          </a:p>
        </p:txBody>
      </p:sp>
      <p:pic>
        <p:nvPicPr>
          <p:cNvPr id="589829" name="Picture 1029">
            <a:extLst>
              <a:ext uri="{FF2B5EF4-FFF2-40B4-BE49-F238E27FC236}">
                <a16:creationId xmlns:a16="http://schemas.microsoft.com/office/drawing/2014/main" id="{66C7F534-1C73-46E3-B085-D47C5B1EE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259388"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91" name="Text Box 35">
            <a:extLst>
              <a:ext uri="{FF2B5EF4-FFF2-40B4-BE49-F238E27FC236}">
                <a16:creationId xmlns:a16="http://schemas.microsoft.com/office/drawing/2014/main" id="{F946685F-C031-44EF-ACF8-DEB54F8339D4}"/>
              </a:ext>
            </a:extLst>
          </p:cNvPr>
          <p:cNvSpPr txBox="1">
            <a:spLocks noChangeArrowheads="1"/>
          </p:cNvSpPr>
          <p:nvPr/>
        </p:nvSpPr>
        <p:spPr bwMode="auto">
          <a:xfrm>
            <a:off x="107504" y="1628800"/>
            <a:ext cx="873169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sz="3200" dirty="0">
                <a:solidFill>
                  <a:srgbClr val="FF3300"/>
                </a:solidFill>
                <a:cs typeface="Times New Roman" panose="02020603050405020304" pitchFamily="18" charset="0"/>
              </a:rPr>
              <a:t>	</a:t>
            </a:r>
            <a:r>
              <a:rPr lang="ru-RU" altLang="ru-RU" sz="3200" dirty="0">
                <a:solidFill>
                  <a:srgbClr val="FF3300"/>
                </a:solidFill>
                <a:cs typeface="Times New Roman" panose="02020603050405020304" pitchFamily="18" charset="0"/>
              </a:rPr>
              <a:t>Паркетом </a:t>
            </a:r>
            <a:r>
              <a:rPr lang="ru-RU" altLang="ru-RU" sz="3200" dirty="0">
                <a:cs typeface="Times New Roman" panose="02020603050405020304" pitchFamily="18" charset="0"/>
              </a:rPr>
              <a:t>из многоугольников называется такое заполнение плоскости многоугольниками, при котором любые два многоугольника либо имеют общие стороны, либо имеют общие вершины, либо не имеют общих точек.</a:t>
            </a:r>
            <a:r>
              <a:rPr lang="ru-RU" altLang="ru-RU" sz="3200" dirty="0">
                <a:solidFill>
                  <a:schemeClr val="accent1"/>
                </a:solidFill>
                <a:cs typeface="Times New Roman" panose="02020603050405020304" pitchFamily="18" charset="0"/>
              </a:rPr>
              <a:t> </a:t>
            </a:r>
          </a:p>
        </p:txBody>
      </p:sp>
    </p:spTree>
    <p:extLst>
      <p:ext uri="{BB962C8B-B14F-4D97-AF65-F5344CB8AC3E}">
        <p14:creationId xmlns:p14="http://schemas.microsoft.com/office/powerpoint/2010/main" val="2954079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1026">
            <a:extLst>
              <a:ext uri="{FF2B5EF4-FFF2-40B4-BE49-F238E27FC236}">
                <a16:creationId xmlns:a16="http://schemas.microsoft.com/office/drawing/2014/main" id="{AC8D480D-BCC4-453C-A8D0-2579DB0693DE}"/>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6</a:t>
            </a:r>
          </a:p>
        </p:txBody>
      </p:sp>
      <p:sp>
        <p:nvSpPr>
          <p:cNvPr id="591875" name="Text Box 1027">
            <a:extLst>
              <a:ext uri="{FF2B5EF4-FFF2-40B4-BE49-F238E27FC236}">
                <a16:creationId xmlns:a16="http://schemas.microsoft.com/office/drawing/2014/main" id="{D1F3229C-0A5F-4CB4-86CE-A961C010EBB6}"/>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треугольников и </a:t>
            </a:r>
            <a:r>
              <a:rPr lang="ru-RU" altLang="ru-RU" sz="3200" dirty="0" err="1"/>
              <a:t>двенадцатиугольников</a:t>
            </a:r>
            <a:r>
              <a:rPr lang="ru-RU" altLang="ru-RU" sz="3200" dirty="0"/>
              <a:t>.</a:t>
            </a:r>
          </a:p>
        </p:txBody>
      </p:sp>
      <p:pic>
        <p:nvPicPr>
          <p:cNvPr id="591877" name="Picture 1029">
            <a:extLst>
              <a:ext uri="{FF2B5EF4-FFF2-40B4-BE49-F238E27FC236}">
                <a16:creationId xmlns:a16="http://schemas.microsoft.com/office/drawing/2014/main" id="{AA1BF4B4-68A8-4E87-AE62-A175E227A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6710363" cy="356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1026">
            <a:extLst>
              <a:ext uri="{FF2B5EF4-FFF2-40B4-BE49-F238E27FC236}">
                <a16:creationId xmlns:a16="http://schemas.microsoft.com/office/drawing/2014/main" id="{096DE6A8-6CE7-4B4C-9F07-BF015E0BDD01}"/>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7</a:t>
            </a:r>
          </a:p>
        </p:txBody>
      </p:sp>
      <p:sp>
        <p:nvSpPr>
          <p:cNvPr id="593923" name="Text Box 1027">
            <a:extLst>
              <a:ext uri="{FF2B5EF4-FFF2-40B4-BE49-F238E27FC236}">
                <a16:creationId xmlns:a16="http://schemas.microsoft.com/office/drawing/2014/main" id="{2C5D793F-2CBB-458A-AF48-541673348430}"/>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правильного паркета из квадратов, шестиугольников и </a:t>
            </a:r>
            <a:r>
              <a:rPr lang="ru-RU" altLang="ru-RU" sz="3200" dirty="0" err="1"/>
              <a:t>двенадцатиугольников</a:t>
            </a:r>
            <a:r>
              <a:rPr lang="ru-RU" altLang="ru-RU" sz="3200" dirty="0"/>
              <a:t>.</a:t>
            </a:r>
          </a:p>
        </p:txBody>
      </p:sp>
      <p:pic>
        <p:nvPicPr>
          <p:cNvPr id="593925" name="Picture 1029">
            <a:extLst>
              <a:ext uri="{FF2B5EF4-FFF2-40B4-BE49-F238E27FC236}">
                <a16:creationId xmlns:a16="http://schemas.microsoft.com/office/drawing/2014/main" id="{DAC690AD-CDF9-4D4E-8EDB-9B22D7F16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7750175"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050">
            <a:extLst>
              <a:ext uri="{FF2B5EF4-FFF2-40B4-BE49-F238E27FC236}">
                <a16:creationId xmlns:a16="http://schemas.microsoft.com/office/drawing/2014/main" id="{FBBE907B-B87B-4A5F-81EE-C8D7DC53F68B}"/>
              </a:ext>
            </a:extLst>
          </p:cNvPr>
          <p:cNvSpPr>
            <a:spLocks noGrp="1" noChangeArrowheads="1"/>
          </p:cNvSpPr>
          <p:nvPr>
            <p:ph type="title"/>
          </p:nvPr>
        </p:nvSpPr>
        <p:spPr>
          <a:xfrm>
            <a:off x="685800" y="0"/>
            <a:ext cx="7391400" cy="609600"/>
          </a:xfrm>
        </p:spPr>
        <p:txBody>
          <a:bodyPr/>
          <a:lstStyle/>
          <a:p>
            <a:r>
              <a:rPr lang="ru-RU" altLang="ru-RU" sz="3600" dirty="0">
                <a:solidFill>
                  <a:srgbClr val="FF3300"/>
                </a:solidFill>
              </a:rPr>
              <a:t>Паркет 8</a:t>
            </a:r>
          </a:p>
        </p:txBody>
      </p:sp>
      <p:sp>
        <p:nvSpPr>
          <p:cNvPr id="595971" name="Text Box 2051">
            <a:extLst>
              <a:ext uri="{FF2B5EF4-FFF2-40B4-BE49-F238E27FC236}">
                <a16:creationId xmlns:a16="http://schemas.microsoft.com/office/drawing/2014/main" id="{1658CDC6-7AFB-41E8-97E6-80B4D9E5E977}"/>
              </a:ext>
            </a:extLst>
          </p:cNvPr>
          <p:cNvSpPr txBox="1">
            <a:spLocks noChangeArrowheads="1"/>
          </p:cNvSpPr>
          <p:nvPr/>
        </p:nvSpPr>
        <p:spPr bwMode="auto">
          <a:xfrm>
            <a:off x="304800" y="6096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200" dirty="0"/>
              <a:t>	На рисунке приведен фрагмент еще одного правильного паркета из квадратов и восьмиугольников.</a:t>
            </a:r>
          </a:p>
        </p:txBody>
      </p:sp>
      <p:pic>
        <p:nvPicPr>
          <p:cNvPr id="595973" name="Picture 2053">
            <a:extLst>
              <a:ext uri="{FF2B5EF4-FFF2-40B4-BE49-F238E27FC236}">
                <a16:creationId xmlns:a16="http://schemas.microsoft.com/office/drawing/2014/main" id="{DA5141FF-3D79-41F9-8251-23A53E42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818" y="2708920"/>
            <a:ext cx="6710363"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85E5345D-D55B-493C-9A11-84FC9132FDE9}"/>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a:t>
            </a:r>
          </a:p>
        </p:txBody>
      </p:sp>
      <p:sp>
        <p:nvSpPr>
          <p:cNvPr id="641027" name="Text Box 3">
            <a:extLst>
              <a:ext uri="{FF2B5EF4-FFF2-40B4-BE49-F238E27FC236}">
                <a16:creationId xmlns:a16="http://schemas.microsoft.com/office/drawing/2014/main" id="{462D2795-BDB4-49D7-947C-3003948523DE}"/>
              </a:ext>
            </a:extLst>
          </p:cNvPr>
          <p:cNvSpPr txBox="1">
            <a:spLocks noChangeArrowheads="1"/>
          </p:cNvSpPr>
          <p:nvPr/>
        </p:nvSpPr>
        <p:spPr bwMode="auto">
          <a:xfrm>
            <a:off x="0" y="393164"/>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На клетчатой бумаге изобразите паркет из шестиугольников и треугольников, аналогичный правильному паркету 1.</a:t>
            </a:r>
          </a:p>
        </p:txBody>
      </p:sp>
      <p:pic>
        <p:nvPicPr>
          <p:cNvPr id="7" name="Picture 3078">
            <a:extLst>
              <a:ext uri="{FF2B5EF4-FFF2-40B4-BE49-F238E27FC236}">
                <a16:creationId xmlns:a16="http://schemas.microsoft.com/office/drawing/2014/main" id="{EAB703B3-A2C7-486A-83FA-B8B322CAC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85" y="2060848"/>
            <a:ext cx="3212877" cy="23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a:extLst>
              <a:ext uri="{FF2B5EF4-FFF2-40B4-BE49-F238E27FC236}">
                <a16:creationId xmlns:a16="http://schemas.microsoft.com/office/drawing/2014/main" id="{43A9BBC4-508A-469F-AB41-82DA86FDF0DB}"/>
              </a:ext>
            </a:extLst>
          </p:cNvPr>
          <p:cNvPicPr>
            <a:picLocks noChangeAspect="1"/>
          </p:cNvPicPr>
          <p:nvPr/>
        </p:nvPicPr>
        <p:blipFill>
          <a:blip r:embed="rId4"/>
          <a:stretch>
            <a:fillRect/>
          </a:stretch>
        </p:blipFill>
        <p:spPr>
          <a:xfrm>
            <a:off x="4067944" y="1806733"/>
            <a:ext cx="3659027" cy="4832830"/>
          </a:xfrm>
          <a:prstGeom prst="rect">
            <a:avLst/>
          </a:prstGeom>
        </p:spPr>
      </p:pic>
      <p:grpSp>
        <p:nvGrpSpPr>
          <p:cNvPr id="5" name="Группа 4">
            <a:extLst>
              <a:ext uri="{FF2B5EF4-FFF2-40B4-BE49-F238E27FC236}">
                <a16:creationId xmlns:a16="http://schemas.microsoft.com/office/drawing/2014/main" id="{17F1E14C-5FB6-46C4-B2BD-669447062CA9}"/>
              </a:ext>
            </a:extLst>
          </p:cNvPr>
          <p:cNvGrpSpPr/>
          <p:nvPr/>
        </p:nvGrpSpPr>
        <p:grpSpPr>
          <a:xfrm>
            <a:off x="1999607" y="1820861"/>
            <a:ext cx="5664018" cy="4875375"/>
            <a:chOff x="1547664" y="1819109"/>
            <a:chExt cx="5664018" cy="4875375"/>
          </a:xfrm>
        </p:grpSpPr>
        <p:sp>
          <p:nvSpPr>
            <p:cNvPr id="641029" name="Text Box 5">
              <a:extLst>
                <a:ext uri="{FF2B5EF4-FFF2-40B4-BE49-F238E27FC236}">
                  <a16:creationId xmlns:a16="http://schemas.microsoft.com/office/drawing/2014/main" id="{D142F6F2-B517-45BE-AB17-CD7B297D84A4}"/>
                </a:ext>
              </a:extLst>
            </p:cNvPr>
            <p:cNvSpPr txBox="1">
              <a:spLocks noChangeArrowheads="1"/>
            </p:cNvSpPr>
            <p:nvPr/>
          </p:nvSpPr>
          <p:spPr bwMode="auto">
            <a:xfrm>
              <a:off x="1547664" y="6135530"/>
              <a:ext cx="2131683" cy="5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4" name="Рисунок 3">
              <a:extLst>
                <a:ext uri="{FF2B5EF4-FFF2-40B4-BE49-F238E27FC236}">
                  <a16:creationId xmlns:a16="http://schemas.microsoft.com/office/drawing/2014/main" id="{984B78E4-6487-40D4-97B3-B7578EE5AF74}"/>
                </a:ext>
              </a:extLst>
            </p:cNvPr>
            <p:cNvPicPr>
              <a:picLocks noChangeAspect="1"/>
            </p:cNvPicPr>
            <p:nvPr/>
          </p:nvPicPr>
          <p:blipFill>
            <a:blip r:embed="rId5"/>
            <a:stretch>
              <a:fillRect/>
            </a:stretch>
          </p:blipFill>
          <p:spPr>
            <a:xfrm>
              <a:off x="3552655" y="1819109"/>
              <a:ext cx="3659027" cy="4835718"/>
            </a:xfrm>
            <a:prstGeom prst="rect">
              <a:avLst/>
            </a:prstGeom>
          </p:spPr>
        </p:pic>
      </p:grpSp>
    </p:spTree>
    <p:extLst>
      <p:ext uri="{BB962C8B-B14F-4D97-AF65-F5344CB8AC3E}">
        <p14:creationId xmlns:p14="http://schemas.microsoft.com/office/powerpoint/2010/main" val="21429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a:extLst>
              <a:ext uri="{FF2B5EF4-FFF2-40B4-BE49-F238E27FC236}">
                <a16:creationId xmlns:a16="http://schemas.microsoft.com/office/drawing/2014/main" id="{43AB106A-94F6-44E6-9F5F-9F08098DB64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2</a:t>
            </a:r>
          </a:p>
        </p:txBody>
      </p:sp>
      <p:sp>
        <p:nvSpPr>
          <p:cNvPr id="643075" name="Text Box 3">
            <a:extLst>
              <a:ext uri="{FF2B5EF4-FFF2-40B4-BE49-F238E27FC236}">
                <a16:creationId xmlns:a16="http://schemas.microsoft.com/office/drawing/2014/main" id="{A4B0AAF0-42F9-4771-B39B-442C7A91A716}"/>
              </a:ext>
            </a:extLst>
          </p:cNvPr>
          <p:cNvSpPr txBox="1">
            <a:spLocks noChangeArrowheads="1"/>
          </p:cNvSpPr>
          <p:nvPr/>
        </p:nvSpPr>
        <p:spPr bwMode="auto">
          <a:xfrm>
            <a:off x="0" y="5334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На клетчатой бумаге изобразите паркет из треугольников и квадратов, аналогичный правильному паркету 2.</a:t>
            </a:r>
          </a:p>
        </p:txBody>
      </p:sp>
      <p:pic>
        <p:nvPicPr>
          <p:cNvPr id="7" name="Picture 1030">
            <a:extLst>
              <a:ext uri="{FF2B5EF4-FFF2-40B4-BE49-F238E27FC236}">
                <a16:creationId xmlns:a16="http://schemas.microsoft.com/office/drawing/2014/main" id="{01CE0717-BF5A-4A59-800B-6CAE57626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4" y="2011611"/>
            <a:ext cx="3343446" cy="2086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F9626248-632C-44F7-878B-CE11CFD95E35}"/>
              </a:ext>
            </a:extLst>
          </p:cNvPr>
          <p:cNvPicPr>
            <a:picLocks noChangeAspect="1"/>
          </p:cNvPicPr>
          <p:nvPr/>
        </p:nvPicPr>
        <p:blipFill>
          <a:blip r:embed="rId4"/>
          <a:stretch>
            <a:fillRect/>
          </a:stretch>
        </p:blipFill>
        <p:spPr>
          <a:xfrm>
            <a:off x="4068833" y="4437406"/>
            <a:ext cx="3991570" cy="2290814"/>
          </a:xfrm>
          <a:prstGeom prst="rect">
            <a:avLst/>
          </a:prstGeom>
        </p:spPr>
      </p:pic>
      <p:grpSp>
        <p:nvGrpSpPr>
          <p:cNvPr id="6" name="Группа 5">
            <a:extLst>
              <a:ext uri="{FF2B5EF4-FFF2-40B4-BE49-F238E27FC236}">
                <a16:creationId xmlns:a16="http://schemas.microsoft.com/office/drawing/2014/main" id="{8EC179B6-331D-40C8-9907-25C81D1847F8}"/>
              </a:ext>
            </a:extLst>
          </p:cNvPr>
          <p:cNvGrpSpPr/>
          <p:nvPr/>
        </p:nvGrpSpPr>
        <p:grpSpPr>
          <a:xfrm>
            <a:off x="1907351" y="1591504"/>
            <a:ext cx="6153052" cy="5256584"/>
            <a:chOff x="1907351" y="1484784"/>
            <a:chExt cx="6153052" cy="5256584"/>
          </a:xfrm>
        </p:grpSpPr>
        <p:sp>
          <p:nvSpPr>
            <p:cNvPr id="643077" name="Text Box 5">
              <a:extLst>
                <a:ext uri="{FF2B5EF4-FFF2-40B4-BE49-F238E27FC236}">
                  <a16:creationId xmlns:a16="http://schemas.microsoft.com/office/drawing/2014/main" id="{200C3A66-F9A9-466A-8169-0AA7FF05E320}"/>
                </a:ext>
              </a:extLst>
            </p:cNvPr>
            <p:cNvSpPr txBox="1">
              <a:spLocks noChangeArrowheads="1"/>
            </p:cNvSpPr>
            <p:nvPr/>
          </p:nvSpPr>
          <p:spPr bwMode="auto">
            <a:xfrm>
              <a:off x="1907351" y="6092831"/>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p>
          </p:txBody>
        </p:sp>
        <p:pic>
          <p:nvPicPr>
            <p:cNvPr id="12" name="Рисунок 11">
              <a:extLst>
                <a:ext uri="{FF2B5EF4-FFF2-40B4-BE49-F238E27FC236}">
                  <a16:creationId xmlns:a16="http://schemas.microsoft.com/office/drawing/2014/main" id="{B98F56C7-44D2-4B98-AC11-C499ECAE5DC6}"/>
                </a:ext>
              </a:extLst>
            </p:cNvPr>
            <p:cNvPicPr>
              <a:picLocks noChangeAspect="1"/>
            </p:cNvPicPr>
            <p:nvPr/>
          </p:nvPicPr>
          <p:blipFill>
            <a:blip r:embed="rId5"/>
            <a:stretch>
              <a:fillRect/>
            </a:stretch>
          </p:blipFill>
          <p:spPr>
            <a:xfrm>
              <a:off x="4067945" y="1484784"/>
              <a:ext cx="3992458" cy="5256584"/>
            </a:xfrm>
            <a:prstGeom prst="rect">
              <a:avLst/>
            </a:prstGeom>
          </p:spPr>
        </p:pic>
      </p:grpSp>
    </p:spTree>
    <p:extLst>
      <p:ext uri="{BB962C8B-B14F-4D97-AF65-F5344CB8AC3E}">
        <p14:creationId xmlns:p14="http://schemas.microsoft.com/office/powerpoint/2010/main" val="111504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14324C32-1210-4C79-B60D-D673010B9FB0}"/>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3</a:t>
            </a:r>
          </a:p>
        </p:txBody>
      </p:sp>
      <p:sp>
        <p:nvSpPr>
          <p:cNvPr id="669699" name="Text Box 3">
            <a:extLst>
              <a:ext uri="{FF2B5EF4-FFF2-40B4-BE49-F238E27FC236}">
                <a16:creationId xmlns:a16="http://schemas.microsoft.com/office/drawing/2014/main" id="{2C431478-CF04-412E-83B6-F17DC994B0D1}"/>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из треугольников и квадратов, аналогичный правильному паркету 3. </a:t>
            </a:r>
            <a:r>
              <a:rPr lang="ru-RU" altLang="ru-RU" dirty="0">
                <a:cs typeface="Times New Roman" panose="02020603050405020304" pitchFamily="18" charset="0"/>
              </a:rPr>
              <a:t>Раскрасьте квадраты одним цветом, а треугольники – другим. </a:t>
            </a:r>
          </a:p>
        </p:txBody>
      </p:sp>
      <p:pic>
        <p:nvPicPr>
          <p:cNvPr id="8" name="Picture 2054">
            <a:extLst>
              <a:ext uri="{FF2B5EF4-FFF2-40B4-BE49-F238E27FC236}">
                <a16:creationId xmlns:a16="http://schemas.microsoft.com/office/drawing/2014/main" id="{B93A3160-8DA1-432B-B5BD-9C909C3DD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44824"/>
            <a:ext cx="3678089" cy="267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401C6CD4-3D35-4337-82A5-0863EA20B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004" y="1666863"/>
            <a:ext cx="3848100" cy="500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D1F609C0-512D-4713-92CD-584D0284B55E}"/>
              </a:ext>
            </a:extLst>
          </p:cNvPr>
          <p:cNvGrpSpPr/>
          <p:nvPr/>
        </p:nvGrpSpPr>
        <p:grpSpPr>
          <a:xfrm>
            <a:off x="2935793" y="1657529"/>
            <a:ext cx="5503863" cy="5016500"/>
            <a:chOff x="2935793" y="1657529"/>
            <a:chExt cx="5503863" cy="5016500"/>
          </a:xfrm>
        </p:grpSpPr>
        <p:sp>
          <p:nvSpPr>
            <p:cNvPr id="669702" name="Text Box 6">
              <a:extLst>
                <a:ext uri="{FF2B5EF4-FFF2-40B4-BE49-F238E27FC236}">
                  <a16:creationId xmlns:a16="http://schemas.microsoft.com/office/drawing/2014/main" id="{3114F42A-C29C-4922-94C7-3B8904ED243B}"/>
                </a:ext>
              </a:extLst>
            </p:cNvPr>
            <p:cNvSpPr txBox="1">
              <a:spLocks noChangeArrowheads="1"/>
            </p:cNvSpPr>
            <p:nvPr/>
          </p:nvSpPr>
          <p:spPr bwMode="auto">
            <a:xfrm>
              <a:off x="2935793" y="5683434"/>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957E5A80-BC2B-402A-AB96-498D0AAEAF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556" y="1657529"/>
              <a:ext cx="38481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a:extLst>
              <a:ext uri="{FF2B5EF4-FFF2-40B4-BE49-F238E27FC236}">
                <a16:creationId xmlns:a16="http://schemas.microsoft.com/office/drawing/2014/main" id="{53F79B49-E686-4EE6-97B0-C5A55B9F773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4</a:t>
            </a:r>
          </a:p>
        </p:txBody>
      </p:sp>
      <p:sp>
        <p:nvSpPr>
          <p:cNvPr id="671747" name="Text Box 3">
            <a:extLst>
              <a:ext uri="{FF2B5EF4-FFF2-40B4-BE49-F238E27FC236}">
                <a16:creationId xmlns:a16="http://schemas.microsoft.com/office/drawing/2014/main" id="{C8612705-4138-4F7B-A1FE-0AA62DF080AC}"/>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изобразите паркет из треугольников и шестиугольников, аналогичный правильному паркету 4</a:t>
            </a:r>
            <a:r>
              <a:rPr lang="ru-RU" altLang="ru-RU" dirty="0">
                <a:cs typeface="Times New Roman" panose="02020603050405020304" pitchFamily="18" charset="0"/>
              </a:rPr>
              <a:t>. Раскрасьте шестиугольники одним цветом, а треугольники – другим.</a:t>
            </a:r>
          </a:p>
        </p:txBody>
      </p:sp>
      <p:pic>
        <p:nvPicPr>
          <p:cNvPr id="8" name="Picture 1030">
            <a:extLst>
              <a:ext uri="{FF2B5EF4-FFF2-40B4-BE49-F238E27FC236}">
                <a16:creationId xmlns:a16="http://schemas.microsoft.com/office/drawing/2014/main" id="{2D4D1D0E-417D-4E44-AB35-4F02DC24B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31" y="2276872"/>
            <a:ext cx="4014241" cy="175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28ACF878-E95B-46B8-ACEA-AE9865475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277" y="1665755"/>
            <a:ext cx="3925888" cy="512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AEF8E999-7F41-4417-B7BA-393671DFBAEC}"/>
              </a:ext>
            </a:extLst>
          </p:cNvPr>
          <p:cNvGrpSpPr/>
          <p:nvPr/>
        </p:nvGrpSpPr>
        <p:grpSpPr>
          <a:xfrm>
            <a:off x="2394689" y="1657350"/>
            <a:ext cx="6086476" cy="5124450"/>
            <a:chOff x="2411760" y="1657350"/>
            <a:chExt cx="6086476" cy="5124450"/>
          </a:xfrm>
        </p:grpSpPr>
        <p:sp>
          <p:nvSpPr>
            <p:cNvPr id="671750" name="Text Box 6">
              <a:extLst>
                <a:ext uri="{FF2B5EF4-FFF2-40B4-BE49-F238E27FC236}">
                  <a16:creationId xmlns:a16="http://schemas.microsoft.com/office/drawing/2014/main" id="{4A6EBB6C-2BE6-43D1-96DA-DD37B8A83987}"/>
                </a:ext>
              </a:extLst>
            </p:cNvPr>
            <p:cNvSpPr txBox="1">
              <a:spLocks noChangeArrowheads="1"/>
            </p:cNvSpPr>
            <p:nvPr/>
          </p:nvSpPr>
          <p:spPr bwMode="auto">
            <a:xfrm>
              <a:off x="2411760"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1" name="Picture 7">
              <a:extLst>
                <a:ext uri="{FF2B5EF4-FFF2-40B4-BE49-F238E27FC236}">
                  <a16:creationId xmlns:a16="http://schemas.microsoft.com/office/drawing/2014/main" id="{6B098A6A-BF22-4945-AF1D-4CC6AB23A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348" y="1657350"/>
              <a:ext cx="392588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a:extLst>
              <a:ext uri="{FF2B5EF4-FFF2-40B4-BE49-F238E27FC236}">
                <a16:creationId xmlns:a16="http://schemas.microsoft.com/office/drawing/2014/main" id="{F1C5CDEC-4BF5-4BDC-8EED-76A118783418}"/>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5</a:t>
            </a:r>
          </a:p>
        </p:txBody>
      </p:sp>
      <p:sp>
        <p:nvSpPr>
          <p:cNvPr id="673795" name="Text Box 3">
            <a:extLst>
              <a:ext uri="{FF2B5EF4-FFF2-40B4-BE49-F238E27FC236}">
                <a16:creationId xmlns:a16="http://schemas.microsoft.com/office/drawing/2014/main" id="{BFD70042-A7CD-4A75-8748-966A360E579A}"/>
              </a:ext>
            </a:extLst>
          </p:cNvPr>
          <p:cNvSpPr txBox="1">
            <a:spLocks noChangeArrowheads="1"/>
          </p:cNvSpPr>
          <p:nvPr/>
        </p:nvSpPr>
        <p:spPr bwMode="auto">
          <a:xfrm>
            <a:off x="9832"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шестиугольников, квадратов и треугольников, </a:t>
            </a:r>
            <a:r>
              <a:rPr lang="ru-RU" altLang="ru-RU" sz="2400" dirty="0"/>
              <a:t>аналогичный правильному паркету 5</a:t>
            </a:r>
            <a:r>
              <a:rPr lang="ru-RU" altLang="ru-RU" dirty="0">
                <a:cs typeface="Times New Roman" panose="02020603050405020304" pitchFamily="18" charset="0"/>
              </a:rPr>
              <a:t>. Раскрасьте шестиугольники и треугольники одним цветом, а квадраты – другим.</a:t>
            </a:r>
          </a:p>
        </p:txBody>
      </p:sp>
      <p:pic>
        <p:nvPicPr>
          <p:cNvPr id="8" name="Picture 1029">
            <a:extLst>
              <a:ext uri="{FF2B5EF4-FFF2-40B4-BE49-F238E27FC236}">
                <a16:creationId xmlns:a16="http://schemas.microsoft.com/office/drawing/2014/main" id="{85848981-C0B6-4083-9001-5A72401A3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57" y="2348880"/>
            <a:ext cx="3598912" cy="287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F9A79352-AA26-4145-A20A-37BAE0CF9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4713" y="1773237"/>
            <a:ext cx="3780131"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925DF2BE-A977-4EA6-B8A2-D0D9E4CCFF8C}"/>
              </a:ext>
            </a:extLst>
          </p:cNvPr>
          <p:cNvGrpSpPr/>
          <p:nvPr/>
        </p:nvGrpSpPr>
        <p:grpSpPr>
          <a:xfrm>
            <a:off x="2540000" y="1747445"/>
            <a:ext cx="5918201" cy="4932363"/>
            <a:chOff x="2540000" y="1773238"/>
            <a:chExt cx="5918201" cy="4932363"/>
          </a:xfrm>
        </p:grpSpPr>
        <p:sp>
          <p:nvSpPr>
            <p:cNvPr id="673798" name="Text Box 6">
              <a:extLst>
                <a:ext uri="{FF2B5EF4-FFF2-40B4-BE49-F238E27FC236}">
                  <a16:creationId xmlns:a16="http://schemas.microsoft.com/office/drawing/2014/main" id="{E25DEA0D-FC13-4EF0-8698-85943C629266}"/>
                </a:ext>
              </a:extLst>
            </p:cNvPr>
            <p:cNvSpPr txBox="1">
              <a:spLocks noChangeArrowheads="1"/>
            </p:cNvSpPr>
            <p:nvPr/>
          </p:nvSpPr>
          <p:spPr bwMode="auto">
            <a:xfrm>
              <a:off x="2540000"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32AF1778-324F-4244-9F12-6B30C6527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1773238"/>
              <a:ext cx="3773488"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148C964E-4707-4379-ABAD-948C6267F36C}"/>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6</a:t>
            </a:r>
          </a:p>
        </p:txBody>
      </p:sp>
      <p:sp>
        <p:nvSpPr>
          <p:cNvPr id="677891" name="Text Box 3">
            <a:extLst>
              <a:ext uri="{FF2B5EF4-FFF2-40B4-BE49-F238E27FC236}">
                <a16:creationId xmlns:a16="http://schemas.microsoft.com/office/drawing/2014/main" id="{EA065E4F-EEB8-4BFB-9BEA-927634123265}"/>
              </a:ext>
            </a:extLst>
          </p:cNvPr>
          <p:cNvSpPr txBox="1">
            <a:spLocks noChangeArrowheads="1"/>
          </p:cNvSpPr>
          <p:nvPr/>
        </p:nvSpPr>
        <p:spPr bwMode="auto">
          <a:xfrm>
            <a:off x="0"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a:t>
            </a:r>
            <a:r>
              <a:rPr lang="ru-RU" altLang="ru-RU" dirty="0" err="1">
                <a:cs typeface="Times New Roman" panose="02020603050405020304" pitchFamily="18" charset="0"/>
              </a:rPr>
              <a:t>двенадцатиугольников</a:t>
            </a:r>
            <a:r>
              <a:rPr lang="ru-RU" altLang="ru-RU" dirty="0">
                <a:cs typeface="Times New Roman" panose="02020603050405020304" pitchFamily="18" charset="0"/>
              </a:rPr>
              <a:t> и треугольников, </a:t>
            </a:r>
            <a:r>
              <a:rPr lang="ru-RU" altLang="ru-RU" sz="2400" dirty="0"/>
              <a:t>аналогичный правильному паркету 6</a:t>
            </a:r>
            <a:r>
              <a:rPr lang="ru-RU" altLang="ru-RU" dirty="0">
                <a:cs typeface="Times New Roman" panose="02020603050405020304" pitchFamily="18" charset="0"/>
              </a:rPr>
              <a:t>. Раскрасьте </a:t>
            </a:r>
            <a:r>
              <a:rPr lang="ru-RU" altLang="ru-RU" dirty="0" err="1">
                <a:cs typeface="Times New Roman" panose="02020603050405020304" pitchFamily="18" charset="0"/>
              </a:rPr>
              <a:t>двенадцатиугольники</a:t>
            </a:r>
            <a:r>
              <a:rPr lang="ru-RU" altLang="ru-RU" dirty="0">
                <a:cs typeface="Times New Roman" panose="02020603050405020304" pitchFamily="18" charset="0"/>
              </a:rPr>
              <a:t> одним цветом, а треугольники – другим.</a:t>
            </a:r>
          </a:p>
        </p:txBody>
      </p:sp>
      <p:pic>
        <p:nvPicPr>
          <p:cNvPr id="8" name="Picture 1029">
            <a:extLst>
              <a:ext uri="{FF2B5EF4-FFF2-40B4-BE49-F238E27FC236}">
                <a16:creationId xmlns:a16="http://schemas.microsoft.com/office/drawing/2014/main" id="{0CA7743F-7EB9-419A-ADB7-43C153675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13" y="2204026"/>
            <a:ext cx="4212704" cy="223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84B36A4A-1A2A-44DA-8A0C-684C0E17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529" y="1795942"/>
            <a:ext cx="3852863" cy="503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CE5527A7-47F8-4E7E-8F98-E512D913B78F}"/>
              </a:ext>
            </a:extLst>
          </p:cNvPr>
          <p:cNvGrpSpPr/>
          <p:nvPr/>
        </p:nvGrpSpPr>
        <p:grpSpPr>
          <a:xfrm>
            <a:off x="2447042" y="1809101"/>
            <a:ext cx="5975351" cy="5013325"/>
            <a:chOff x="2447042" y="1844675"/>
            <a:chExt cx="5975351" cy="5013325"/>
          </a:xfrm>
        </p:grpSpPr>
        <p:sp>
          <p:nvSpPr>
            <p:cNvPr id="677894" name="Text Box 6">
              <a:extLst>
                <a:ext uri="{FF2B5EF4-FFF2-40B4-BE49-F238E27FC236}">
                  <a16:creationId xmlns:a16="http://schemas.microsoft.com/office/drawing/2014/main" id="{7013A069-791C-4699-AF4E-0902AF73B005}"/>
                </a:ext>
              </a:extLst>
            </p:cNvPr>
            <p:cNvSpPr txBox="1">
              <a:spLocks noChangeArrowheads="1"/>
            </p:cNvSpPr>
            <p:nvPr/>
          </p:nvSpPr>
          <p:spPr bwMode="auto">
            <a:xfrm>
              <a:off x="2447042"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4F4E6E5D-8219-444B-BAD5-25791611D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530" y="1844675"/>
              <a:ext cx="38528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a:extLst>
              <a:ext uri="{FF2B5EF4-FFF2-40B4-BE49-F238E27FC236}">
                <a16:creationId xmlns:a16="http://schemas.microsoft.com/office/drawing/2014/main" id="{5CEDCC8B-32B9-4758-8579-6EBD7E8E103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7</a:t>
            </a:r>
          </a:p>
        </p:txBody>
      </p:sp>
      <p:sp>
        <p:nvSpPr>
          <p:cNvPr id="679939" name="Text Box 3">
            <a:extLst>
              <a:ext uri="{FF2B5EF4-FFF2-40B4-BE49-F238E27FC236}">
                <a16:creationId xmlns:a16="http://schemas.microsoft.com/office/drawing/2014/main" id="{25A47F0E-3FEE-4AE9-91F8-0966919C86A8}"/>
              </a:ext>
            </a:extLst>
          </p:cNvPr>
          <p:cNvSpPr txBox="1">
            <a:spLocks noChangeArrowheads="1"/>
          </p:cNvSpPr>
          <p:nvPr/>
        </p:nvSpPr>
        <p:spPr bwMode="auto">
          <a:xfrm>
            <a:off x="0" y="457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a:t>
            </a:r>
            <a:r>
              <a:rPr lang="ru-RU" altLang="ru-RU" dirty="0" err="1">
                <a:cs typeface="Times New Roman" panose="02020603050405020304" pitchFamily="18" charset="0"/>
              </a:rPr>
              <a:t>двенадцатиугольников</a:t>
            </a:r>
            <a:r>
              <a:rPr lang="ru-RU" altLang="ru-RU" dirty="0">
                <a:cs typeface="Times New Roman" panose="02020603050405020304" pitchFamily="18" charset="0"/>
              </a:rPr>
              <a:t>, шестиугольников и квадратов, </a:t>
            </a:r>
            <a:r>
              <a:rPr lang="ru-RU" altLang="ru-RU" sz="2400" dirty="0"/>
              <a:t>аналогичный правильному паркету 7</a:t>
            </a:r>
            <a:r>
              <a:rPr lang="ru-RU" altLang="ru-RU" dirty="0">
                <a:cs typeface="Times New Roman" panose="02020603050405020304" pitchFamily="18" charset="0"/>
              </a:rPr>
              <a:t>. Раскрасьте </a:t>
            </a:r>
            <a:r>
              <a:rPr lang="ru-RU" altLang="ru-RU" dirty="0" err="1">
                <a:cs typeface="Times New Roman" panose="02020603050405020304" pitchFamily="18" charset="0"/>
              </a:rPr>
              <a:t>двенадцатиугольники</a:t>
            </a:r>
            <a:r>
              <a:rPr lang="ru-RU" altLang="ru-RU" dirty="0">
                <a:cs typeface="Times New Roman" panose="02020603050405020304" pitchFamily="18" charset="0"/>
              </a:rPr>
              <a:t> одним цветом, шестиугольники – другим, а квадраты – третьим. </a:t>
            </a:r>
          </a:p>
        </p:txBody>
      </p:sp>
      <p:pic>
        <p:nvPicPr>
          <p:cNvPr id="8" name="Picture 1029">
            <a:extLst>
              <a:ext uri="{FF2B5EF4-FFF2-40B4-BE49-F238E27FC236}">
                <a16:creationId xmlns:a16="http://schemas.microsoft.com/office/drawing/2014/main" id="{919CCBE0-F9C4-44E5-9255-71A823441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2629"/>
            <a:ext cx="4738888" cy="239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a:extLst>
              <a:ext uri="{FF2B5EF4-FFF2-40B4-BE49-F238E27FC236}">
                <a16:creationId xmlns:a16="http://schemas.microsoft.com/office/drawing/2014/main" id="{53610791-63A5-4122-8062-18FABA6EF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62" y="2026860"/>
            <a:ext cx="3717926" cy="486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2A979183-9BDA-4F7D-B643-68B76730630D}"/>
              </a:ext>
            </a:extLst>
          </p:cNvPr>
          <p:cNvGrpSpPr/>
          <p:nvPr/>
        </p:nvGrpSpPr>
        <p:grpSpPr>
          <a:xfrm>
            <a:off x="2443162" y="2196495"/>
            <a:ext cx="6232526" cy="4857750"/>
            <a:chOff x="2443162" y="2000250"/>
            <a:chExt cx="6232526" cy="4857750"/>
          </a:xfrm>
        </p:grpSpPr>
        <p:sp>
          <p:nvSpPr>
            <p:cNvPr id="679942" name="Text Box 6">
              <a:extLst>
                <a:ext uri="{FF2B5EF4-FFF2-40B4-BE49-F238E27FC236}">
                  <a16:creationId xmlns:a16="http://schemas.microsoft.com/office/drawing/2014/main" id="{3821E6D9-72EF-4509-A52B-D2D1F8E74D9E}"/>
                </a:ext>
              </a:extLst>
            </p:cNvPr>
            <p:cNvSpPr txBox="1">
              <a:spLocks noChangeArrowheads="1"/>
            </p:cNvSpPr>
            <p:nvPr/>
          </p:nvSpPr>
          <p:spPr bwMode="auto">
            <a:xfrm>
              <a:off x="2443162" y="5715005"/>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10" name="Picture 7">
              <a:extLst>
                <a:ext uri="{FF2B5EF4-FFF2-40B4-BE49-F238E27FC236}">
                  <a16:creationId xmlns:a16="http://schemas.microsoft.com/office/drawing/2014/main" id="{D58920D9-EAE2-4496-AE6E-4A977FE7DD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762" y="2000250"/>
              <a:ext cx="3717926"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65A30F7A-4E4C-4530-8806-C8C5E2957C12}"/>
              </a:ext>
            </a:extLst>
          </p:cNvPr>
          <p:cNvSpPr>
            <a:spLocks noGrp="1" noChangeArrowheads="1"/>
          </p:cNvSpPr>
          <p:nvPr>
            <p:ph type="title"/>
          </p:nvPr>
        </p:nvSpPr>
        <p:spPr>
          <a:xfrm>
            <a:off x="685800" y="-24487"/>
            <a:ext cx="7772400" cy="457200"/>
          </a:xfrm>
        </p:spPr>
        <p:txBody>
          <a:bodyPr/>
          <a:lstStyle/>
          <a:p>
            <a:r>
              <a:rPr lang="ru-RU" altLang="ru-RU" sz="3600" dirty="0">
                <a:solidFill>
                  <a:srgbClr val="FF3300"/>
                </a:solidFill>
              </a:rPr>
              <a:t>Упражнение </a:t>
            </a:r>
            <a:r>
              <a:rPr lang="en-US" altLang="ru-RU" sz="3600" dirty="0">
                <a:solidFill>
                  <a:srgbClr val="FF3300"/>
                </a:solidFill>
              </a:rPr>
              <a:t>1</a:t>
            </a:r>
            <a:endParaRPr lang="ru-RU" altLang="ru-RU" sz="3600" dirty="0">
              <a:solidFill>
                <a:srgbClr val="FF3300"/>
              </a:solidFill>
            </a:endParaRPr>
          </a:p>
        </p:txBody>
      </p:sp>
      <p:sp>
        <p:nvSpPr>
          <p:cNvPr id="651267" name="Text Box 3">
            <a:extLst>
              <a:ext uri="{FF2B5EF4-FFF2-40B4-BE49-F238E27FC236}">
                <a16:creationId xmlns:a16="http://schemas.microsoft.com/office/drawing/2014/main" id="{2D328235-5D99-4404-81B7-BE73F421E2BD}"/>
              </a:ext>
            </a:extLst>
          </p:cNvPr>
          <p:cNvSpPr txBox="1">
            <a:spLocks noChangeArrowheads="1"/>
          </p:cNvSpPr>
          <p:nvPr/>
        </p:nvSpPr>
        <p:spPr bwMode="auto">
          <a:xfrm>
            <a:off x="0" y="318146"/>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параллелограммов, равных данному. Раскрасьте параллелограммы в два цвета так, чтобы соседние параллелограммы были окрашены разными цветами. </a:t>
            </a:r>
          </a:p>
        </p:txBody>
      </p:sp>
      <p:pic>
        <p:nvPicPr>
          <p:cNvPr id="651268" name="Picture 4">
            <a:extLst>
              <a:ext uri="{FF2B5EF4-FFF2-40B4-BE49-F238E27FC236}">
                <a16:creationId xmlns:a16="http://schemas.microsoft.com/office/drawing/2014/main" id="{F83777CD-3FF5-48EA-B5C4-E8B8F7294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73238"/>
            <a:ext cx="390842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1269" name="Group 5">
            <a:extLst>
              <a:ext uri="{FF2B5EF4-FFF2-40B4-BE49-F238E27FC236}">
                <a16:creationId xmlns:a16="http://schemas.microsoft.com/office/drawing/2014/main" id="{306F2AE8-4564-453E-A046-674111B976A7}"/>
              </a:ext>
            </a:extLst>
          </p:cNvPr>
          <p:cNvGrpSpPr>
            <a:grpSpLocks/>
          </p:cNvGrpSpPr>
          <p:nvPr/>
        </p:nvGrpSpPr>
        <p:grpSpPr bwMode="auto">
          <a:xfrm>
            <a:off x="304800" y="1752600"/>
            <a:ext cx="6126163" cy="5105400"/>
            <a:chOff x="192" y="1104"/>
            <a:chExt cx="3859" cy="3216"/>
          </a:xfrm>
        </p:grpSpPr>
        <p:sp>
          <p:nvSpPr>
            <p:cNvPr id="651270" name="Text Box 6">
              <a:extLst>
                <a:ext uri="{FF2B5EF4-FFF2-40B4-BE49-F238E27FC236}">
                  <a16:creationId xmlns:a16="http://schemas.microsoft.com/office/drawing/2014/main" id="{523C4C20-FF4C-4368-9499-FFAFEF1BE321}"/>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1271" name="Picture 7">
              <a:extLst>
                <a:ext uri="{FF2B5EF4-FFF2-40B4-BE49-F238E27FC236}">
                  <a16:creationId xmlns:a16="http://schemas.microsoft.com/office/drawing/2014/main" id="{263B8952-9C6A-41E1-B99A-B6E454201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104"/>
              <a:ext cx="2467"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3682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1269"/>
                                        </p:tgtEl>
                                        <p:attrNameLst>
                                          <p:attrName>style.visibility</p:attrName>
                                        </p:attrNameLst>
                                      </p:cBhvr>
                                      <p:to>
                                        <p:strVal val="visible"/>
                                      </p:to>
                                    </p:set>
                                    <p:animEffect transition="in" filter="wipe(up)">
                                      <p:cBhvr>
                                        <p:cTn id="7" dur="500"/>
                                        <p:tgtEl>
                                          <p:spTgt spid="65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a:extLst>
              <a:ext uri="{FF2B5EF4-FFF2-40B4-BE49-F238E27FC236}">
                <a16:creationId xmlns:a16="http://schemas.microsoft.com/office/drawing/2014/main" id="{0A0308D9-9F5E-42EF-BE83-82B072B330EB}"/>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8</a:t>
            </a:r>
          </a:p>
        </p:txBody>
      </p:sp>
      <p:sp>
        <p:nvSpPr>
          <p:cNvPr id="675843" name="Text Box 3">
            <a:extLst>
              <a:ext uri="{FF2B5EF4-FFF2-40B4-BE49-F238E27FC236}">
                <a16:creationId xmlns:a16="http://schemas.microsoft.com/office/drawing/2014/main" id="{FE44728E-E534-4299-B432-08B520F05850}"/>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400" dirty="0"/>
              <a:t> На клетчатой бумаге и</a:t>
            </a:r>
            <a:r>
              <a:rPr lang="ru-RU" altLang="ru-RU" dirty="0">
                <a:cs typeface="Times New Roman" panose="02020603050405020304" pitchFamily="18" charset="0"/>
              </a:rPr>
              <a:t>зобразите паркет из восьмиугольников и квадратов, равных данным, </a:t>
            </a:r>
            <a:r>
              <a:rPr lang="ru-RU" altLang="ru-RU" sz="2400" dirty="0"/>
              <a:t>аналогичный правильному паркету 8</a:t>
            </a:r>
            <a:r>
              <a:rPr lang="ru-RU" altLang="ru-RU" dirty="0">
                <a:cs typeface="Times New Roman" panose="02020603050405020304" pitchFamily="18" charset="0"/>
              </a:rPr>
              <a:t>. Раскрасьте восьмиугольники одним цветом, а квадраты – другим.</a:t>
            </a:r>
          </a:p>
        </p:txBody>
      </p:sp>
      <p:pic>
        <p:nvPicPr>
          <p:cNvPr id="675844" name="Picture 4">
            <a:extLst>
              <a:ext uri="{FF2B5EF4-FFF2-40B4-BE49-F238E27FC236}">
                <a16:creationId xmlns:a16="http://schemas.microsoft.com/office/drawing/2014/main" id="{5207C0CC-A802-4D9F-A936-5A83A4EB8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612" y="2001838"/>
            <a:ext cx="372427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5845" name="Group 5">
            <a:extLst>
              <a:ext uri="{FF2B5EF4-FFF2-40B4-BE49-F238E27FC236}">
                <a16:creationId xmlns:a16="http://schemas.microsoft.com/office/drawing/2014/main" id="{3AD17B22-77D2-479C-8BAB-EDD99B50F25A}"/>
              </a:ext>
            </a:extLst>
          </p:cNvPr>
          <p:cNvGrpSpPr>
            <a:grpSpLocks/>
          </p:cNvGrpSpPr>
          <p:nvPr/>
        </p:nvGrpSpPr>
        <p:grpSpPr bwMode="auto">
          <a:xfrm>
            <a:off x="2492648" y="1970500"/>
            <a:ext cx="6088063" cy="4876804"/>
            <a:chOff x="192" y="1248"/>
            <a:chExt cx="3835" cy="3072"/>
          </a:xfrm>
        </p:grpSpPr>
        <p:sp>
          <p:nvSpPr>
            <p:cNvPr id="675846" name="Text Box 6">
              <a:extLst>
                <a:ext uri="{FF2B5EF4-FFF2-40B4-BE49-F238E27FC236}">
                  <a16:creationId xmlns:a16="http://schemas.microsoft.com/office/drawing/2014/main" id="{E8CF104A-E799-4947-924B-D5CE7A9B461E}"/>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75847" name="Picture 7">
              <a:extLst>
                <a:ext uri="{FF2B5EF4-FFF2-40B4-BE49-F238E27FC236}">
                  <a16:creationId xmlns:a16="http://schemas.microsoft.com/office/drawing/2014/main" id="{C8DDA3A3-B475-47C1-B1D3-A44DF182B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 y="1248"/>
              <a:ext cx="2347"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053">
            <a:extLst>
              <a:ext uri="{FF2B5EF4-FFF2-40B4-BE49-F238E27FC236}">
                <a16:creationId xmlns:a16="http://schemas.microsoft.com/office/drawing/2014/main" id="{9F0FB6F7-B08A-44EC-B776-85B731716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7" y="2005638"/>
            <a:ext cx="4139952" cy="204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72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75845"/>
                                        </p:tgtEl>
                                        <p:attrNameLst>
                                          <p:attrName>style.visibility</p:attrName>
                                        </p:attrNameLst>
                                      </p:cBhvr>
                                      <p:to>
                                        <p:strVal val="visible"/>
                                      </p:to>
                                    </p:set>
                                    <p:animEffect transition="in" filter="wipe(up)">
                                      <p:cBhvr>
                                        <p:cTn id="7" dur="500"/>
                                        <p:tgtEl>
                                          <p:spTgt spid="67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098B13B-93EB-4AEE-98DA-19B19D3B1CC4}"/>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9</a:t>
            </a:r>
          </a:p>
        </p:txBody>
      </p:sp>
      <p:sp>
        <p:nvSpPr>
          <p:cNvPr id="634883" name="Text Box 3">
            <a:extLst>
              <a:ext uri="{FF2B5EF4-FFF2-40B4-BE49-F238E27FC236}">
                <a16:creationId xmlns:a16="http://schemas.microsoft.com/office/drawing/2014/main" id="{4A45B0F3-8EAA-4624-9150-62BA27E54024}"/>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634884" name="Picture 4">
            <a:extLst>
              <a:ext uri="{FF2B5EF4-FFF2-40B4-BE49-F238E27FC236}">
                <a16:creationId xmlns:a16="http://schemas.microsoft.com/office/drawing/2014/main" id="{5778054C-6D74-420D-86C3-D039569280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20838"/>
            <a:ext cx="4016375"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885" name="Group 5">
            <a:extLst>
              <a:ext uri="{FF2B5EF4-FFF2-40B4-BE49-F238E27FC236}">
                <a16:creationId xmlns:a16="http://schemas.microsoft.com/office/drawing/2014/main" id="{EA2ECA55-A8E8-45F5-A50A-B1C0EF1A8D22}"/>
              </a:ext>
            </a:extLst>
          </p:cNvPr>
          <p:cNvGrpSpPr>
            <a:grpSpLocks/>
          </p:cNvGrpSpPr>
          <p:nvPr/>
        </p:nvGrpSpPr>
        <p:grpSpPr bwMode="auto">
          <a:xfrm>
            <a:off x="274890" y="1600200"/>
            <a:ext cx="6323013" cy="5257800"/>
            <a:chOff x="192" y="1008"/>
            <a:chExt cx="3983" cy="3312"/>
          </a:xfrm>
        </p:grpSpPr>
        <p:sp>
          <p:nvSpPr>
            <p:cNvPr id="634886" name="Text Box 6">
              <a:extLst>
                <a:ext uri="{FF2B5EF4-FFF2-40B4-BE49-F238E27FC236}">
                  <a16:creationId xmlns:a16="http://schemas.microsoft.com/office/drawing/2014/main" id="{E2CAC2ED-C208-4F56-A7BA-15305B67D036}"/>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34887" name="Picture 7">
              <a:extLst>
                <a:ext uri="{FF2B5EF4-FFF2-40B4-BE49-F238E27FC236}">
                  <a16:creationId xmlns:a16="http://schemas.microsoft.com/office/drawing/2014/main" id="{95BBD8BC-B684-4516-9C53-7BA691A17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008"/>
              <a:ext cx="2543"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4885"/>
                                        </p:tgtEl>
                                        <p:attrNameLst>
                                          <p:attrName>style.visibility</p:attrName>
                                        </p:attrNameLst>
                                      </p:cBhvr>
                                      <p:to>
                                        <p:strVal val="visible"/>
                                      </p:to>
                                    </p:set>
                                    <p:animEffect transition="in" filter="wipe(up)">
                                      <p:cBhvr>
                                        <p:cTn id="7" dur="500"/>
                                        <p:tgtEl>
                                          <p:spTgt spid="634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a:extLst>
              <a:ext uri="{FF2B5EF4-FFF2-40B4-BE49-F238E27FC236}">
                <a16:creationId xmlns:a16="http://schemas.microsoft.com/office/drawing/2014/main" id="{C098B13B-93EB-4AEE-98DA-19B19D3B1CC4}"/>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10</a:t>
            </a:r>
          </a:p>
        </p:txBody>
      </p:sp>
      <p:sp>
        <p:nvSpPr>
          <p:cNvPr id="634883" name="Text Box 3">
            <a:extLst>
              <a:ext uri="{FF2B5EF4-FFF2-40B4-BE49-F238E27FC236}">
                <a16:creationId xmlns:a16="http://schemas.microsoft.com/office/drawing/2014/main" id="{4A45B0F3-8EAA-4624-9150-62BA27E54024}"/>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5" name="Рисунок 4">
            <a:extLst>
              <a:ext uri="{FF2B5EF4-FFF2-40B4-BE49-F238E27FC236}">
                <a16:creationId xmlns:a16="http://schemas.microsoft.com/office/drawing/2014/main" id="{E1EDC607-C4BE-4CC8-947D-D67E51E1411B}"/>
              </a:ext>
            </a:extLst>
          </p:cNvPr>
          <p:cNvPicPr>
            <a:picLocks noChangeAspect="1"/>
          </p:cNvPicPr>
          <p:nvPr/>
        </p:nvPicPr>
        <p:blipFill>
          <a:blip r:embed="rId3"/>
          <a:stretch>
            <a:fillRect/>
          </a:stretch>
        </p:blipFill>
        <p:spPr>
          <a:xfrm>
            <a:off x="2411760" y="1772816"/>
            <a:ext cx="3686692" cy="4856165"/>
          </a:xfrm>
          <a:prstGeom prst="rect">
            <a:avLst/>
          </a:prstGeom>
        </p:spPr>
      </p:pic>
      <p:grpSp>
        <p:nvGrpSpPr>
          <p:cNvPr id="8" name="Группа 7">
            <a:extLst>
              <a:ext uri="{FF2B5EF4-FFF2-40B4-BE49-F238E27FC236}">
                <a16:creationId xmlns:a16="http://schemas.microsoft.com/office/drawing/2014/main" id="{CB4D78B1-C928-487C-9451-5D970995FE73}"/>
              </a:ext>
            </a:extLst>
          </p:cNvPr>
          <p:cNvGrpSpPr/>
          <p:nvPr/>
        </p:nvGrpSpPr>
        <p:grpSpPr>
          <a:xfrm>
            <a:off x="304800" y="1769016"/>
            <a:ext cx="5923384" cy="4917887"/>
            <a:chOff x="304800" y="1769016"/>
            <a:chExt cx="5923384" cy="4917887"/>
          </a:xfrm>
        </p:grpSpPr>
        <p:sp>
          <p:nvSpPr>
            <p:cNvPr id="634886" name="Text Box 6">
              <a:extLst>
                <a:ext uri="{FF2B5EF4-FFF2-40B4-BE49-F238E27FC236}">
                  <a16:creationId xmlns:a16="http://schemas.microsoft.com/office/drawing/2014/main" id="{E2CAC2ED-C208-4F56-A7BA-15305B67D036}"/>
                </a:ext>
              </a:extLst>
            </p:cNvPr>
            <p:cNvSpPr txBox="1">
              <a:spLocks noChangeArrowheads="1"/>
            </p:cNvSpPr>
            <p:nvPr/>
          </p:nvSpPr>
          <p:spPr bwMode="auto">
            <a:xfrm>
              <a:off x="304800" y="5715000"/>
              <a:ext cx="1828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7" name="Рисунок 6">
              <a:extLst>
                <a:ext uri="{FF2B5EF4-FFF2-40B4-BE49-F238E27FC236}">
                  <a16:creationId xmlns:a16="http://schemas.microsoft.com/office/drawing/2014/main" id="{D0AA21DB-ECCC-4B72-A12C-EE695D10623F}"/>
                </a:ext>
              </a:extLst>
            </p:cNvPr>
            <p:cNvPicPr>
              <a:picLocks noChangeAspect="1"/>
            </p:cNvPicPr>
            <p:nvPr/>
          </p:nvPicPr>
          <p:blipFill>
            <a:blip r:embed="rId4"/>
            <a:stretch>
              <a:fillRect/>
            </a:stretch>
          </p:blipFill>
          <p:spPr>
            <a:xfrm>
              <a:off x="2412256" y="1769016"/>
              <a:ext cx="3815928" cy="4917887"/>
            </a:xfrm>
            <a:prstGeom prst="rect">
              <a:avLst/>
            </a:prstGeom>
          </p:spPr>
        </p:pic>
      </p:grpSp>
    </p:spTree>
    <p:extLst>
      <p:ext uri="{BB962C8B-B14F-4D97-AF65-F5344CB8AC3E}">
        <p14:creationId xmlns:p14="http://schemas.microsoft.com/office/powerpoint/2010/main" val="29351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C324CE5B-7F60-4F67-8C9C-F273149087A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11</a:t>
            </a:r>
          </a:p>
        </p:txBody>
      </p:sp>
      <p:sp>
        <p:nvSpPr>
          <p:cNvPr id="636931" name="Text Box 3">
            <a:extLst>
              <a:ext uri="{FF2B5EF4-FFF2-40B4-BE49-F238E27FC236}">
                <a16:creationId xmlns:a16="http://schemas.microsoft.com/office/drawing/2014/main" id="{7A7D27C0-B2BA-45E2-BFEB-43D0CDBB2DD5}"/>
              </a:ext>
            </a:extLst>
          </p:cNvPr>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Изобразите паркет из </a:t>
            </a:r>
            <a:r>
              <a:rPr lang="ru-RU" altLang="ru-RU" dirty="0">
                <a:cs typeface="Times New Roman" panose="02020603050405020304" pitchFamily="18" charset="0"/>
              </a:rPr>
              <a:t>многоугольников, равных данному. Раскрасьте </a:t>
            </a:r>
            <a:r>
              <a:rPr lang="ru-RU" altLang="ru-RU" dirty="0"/>
              <a:t>многоугольники</a:t>
            </a:r>
            <a:r>
              <a:rPr lang="ru-RU" altLang="ru-RU" dirty="0">
                <a:cs typeface="Times New Roman" panose="02020603050405020304" pitchFamily="18" charset="0"/>
              </a:rPr>
              <a:t> в два цвета так, чтобы соседние многоугольники были окрашены в разные цвета.</a:t>
            </a:r>
          </a:p>
        </p:txBody>
      </p:sp>
      <p:pic>
        <p:nvPicPr>
          <p:cNvPr id="636932" name="Picture 4">
            <a:extLst>
              <a:ext uri="{FF2B5EF4-FFF2-40B4-BE49-F238E27FC236}">
                <a16:creationId xmlns:a16="http://schemas.microsoft.com/office/drawing/2014/main" id="{D2DAF019-403F-4957-8D3F-DE4197572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397033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6933" name="Group 5">
            <a:extLst>
              <a:ext uri="{FF2B5EF4-FFF2-40B4-BE49-F238E27FC236}">
                <a16:creationId xmlns:a16="http://schemas.microsoft.com/office/drawing/2014/main" id="{589289E9-8F45-4893-A122-40D3B5DCF01D}"/>
              </a:ext>
            </a:extLst>
          </p:cNvPr>
          <p:cNvGrpSpPr>
            <a:grpSpLocks/>
          </p:cNvGrpSpPr>
          <p:nvPr/>
        </p:nvGrpSpPr>
        <p:grpSpPr bwMode="auto">
          <a:xfrm>
            <a:off x="304800" y="1677988"/>
            <a:ext cx="6265863" cy="5180012"/>
            <a:chOff x="192" y="1057"/>
            <a:chExt cx="3947" cy="3263"/>
          </a:xfrm>
        </p:grpSpPr>
        <p:sp>
          <p:nvSpPr>
            <p:cNvPr id="636934" name="Text Box 6">
              <a:extLst>
                <a:ext uri="{FF2B5EF4-FFF2-40B4-BE49-F238E27FC236}">
                  <a16:creationId xmlns:a16="http://schemas.microsoft.com/office/drawing/2014/main" id="{A4C97E4A-D22F-4C1E-B595-87B73367105D}"/>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dirty="0">
                  <a:solidFill>
                    <a:srgbClr val="FF3300"/>
                  </a:solidFill>
                </a:rPr>
                <a:t>Ответ:</a:t>
              </a:r>
              <a:endParaRPr lang="ru-RU" altLang="ru-RU" sz="3200" dirty="0">
                <a:cs typeface="Times New Roman" panose="02020603050405020304" pitchFamily="18" charset="0"/>
              </a:endParaRPr>
            </a:p>
          </p:txBody>
        </p:sp>
        <p:pic>
          <p:nvPicPr>
            <p:cNvPr id="636935" name="Picture 7">
              <a:extLst>
                <a:ext uri="{FF2B5EF4-FFF2-40B4-BE49-F238E27FC236}">
                  <a16:creationId xmlns:a16="http://schemas.microsoft.com/office/drawing/2014/main" id="{F9F62810-53D0-40D9-8E64-51320965F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057"/>
              <a:ext cx="2507" cy="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36933"/>
                                        </p:tgtEl>
                                        <p:attrNameLst>
                                          <p:attrName>style.visibility</p:attrName>
                                        </p:attrNameLst>
                                      </p:cBhvr>
                                      <p:to>
                                        <p:strVal val="visible"/>
                                      </p:to>
                                    </p:set>
                                    <p:animEffect transition="in" filter="wipe(up)">
                                      <p:cBhvr>
                                        <p:cTn id="7" dur="500"/>
                                        <p:tgtEl>
                                          <p:spTgt spid="636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C324CE5B-7F60-4F67-8C9C-F273149087AD}"/>
              </a:ext>
            </a:extLst>
          </p:cNvPr>
          <p:cNvSpPr>
            <a:spLocks noGrp="1" noChangeArrowheads="1"/>
          </p:cNvSpPr>
          <p:nvPr>
            <p:ph type="title"/>
          </p:nvPr>
        </p:nvSpPr>
        <p:spPr>
          <a:xfrm>
            <a:off x="685800" y="0"/>
            <a:ext cx="7772400" cy="457200"/>
          </a:xfrm>
        </p:spPr>
        <p:txBody>
          <a:bodyPr/>
          <a:lstStyle/>
          <a:p>
            <a:r>
              <a:rPr lang="ru-RU" altLang="ru-RU" sz="3600" dirty="0">
                <a:solidFill>
                  <a:srgbClr val="FF3300"/>
                </a:solidFill>
              </a:rPr>
              <a:t>Упражнение 12</a:t>
            </a:r>
          </a:p>
        </p:txBody>
      </p:sp>
      <p:sp>
        <p:nvSpPr>
          <p:cNvPr id="636931" name="Text Box 3">
            <a:extLst>
              <a:ext uri="{FF2B5EF4-FFF2-40B4-BE49-F238E27FC236}">
                <a16:creationId xmlns:a16="http://schemas.microsoft.com/office/drawing/2014/main" id="{7A7D27C0-B2BA-45E2-BFEB-43D0CDBB2DD5}"/>
              </a:ext>
            </a:extLst>
          </p:cNvPr>
          <p:cNvSpPr txBox="1">
            <a:spLocks noChangeArrowheads="1"/>
          </p:cNvSpPr>
          <p:nvPr/>
        </p:nvSpPr>
        <p:spPr bwMode="auto">
          <a:xfrm>
            <a:off x="0" y="4572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0"/>
              </a:spcBef>
            </a:pPr>
            <a:r>
              <a:rPr lang="ru-RU" altLang="ru-RU" dirty="0"/>
              <a:t>	</a:t>
            </a:r>
            <a:r>
              <a:rPr lang="ru-RU" altLang="ru-RU" sz="2000" dirty="0"/>
              <a:t> Паркет называется периодическим, если существует ограниченная часть этого паркета, параллельным переносом которой можно получить весь паркет. Например, паркет, часть которого изображена на рисунке, является периодическим. Он может быть получен параллельными переносами части, изображённой на втором рисунке. Докажите, что все рассмотренные выше паркеты, являются периодическими. Попробуйте привести пример непериодического паркета.</a:t>
            </a:r>
            <a:endParaRPr lang="ru-RU" altLang="ru-RU" sz="2000" dirty="0">
              <a:cs typeface="Times New Roman" panose="02020603050405020304" pitchFamily="18" charset="0"/>
            </a:endParaRPr>
          </a:p>
        </p:txBody>
      </p:sp>
      <p:pic>
        <p:nvPicPr>
          <p:cNvPr id="8" name="Picture 7">
            <a:extLst>
              <a:ext uri="{FF2B5EF4-FFF2-40B4-BE49-F238E27FC236}">
                <a16:creationId xmlns:a16="http://schemas.microsoft.com/office/drawing/2014/main" id="{1C4FA9FA-C938-4897-9997-AD4B5170D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73141"/>
            <a:ext cx="2993230" cy="389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2F9B8787-60A0-47B4-B578-F64D10A51B24}"/>
              </a:ext>
            </a:extLst>
          </p:cNvPr>
          <p:cNvPicPr>
            <a:picLocks noChangeAspect="1"/>
          </p:cNvPicPr>
          <p:nvPr/>
        </p:nvPicPr>
        <p:blipFill>
          <a:blip r:embed="rId4"/>
          <a:stretch>
            <a:fillRect/>
          </a:stretch>
        </p:blipFill>
        <p:spPr>
          <a:xfrm>
            <a:off x="4427985" y="2767311"/>
            <a:ext cx="2952328" cy="3895855"/>
          </a:xfrm>
          <a:prstGeom prst="rect">
            <a:avLst/>
          </a:prstGeom>
        </p:spPr>
      </p:pic>
    </p:spTree>
    <p:extLst>
      <p:ext uri="{BB962C8B-B14F-4D97-AF65-F5344CB8AC3E}">
        <p14:creationId xmlns:p14="http://schemas.microsoft.com/office/powerpoint/2010/main" val="3597459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3" name="Text Box 3">
            <a:extLst>
              <a:ext uri="{FF2B5EF4-FFF2-40B4-BE49-F238E27FC236}">
                <a16:creationId xmlns:a16="http://schemas.microsoft.com/office/drawing/2014/main" id="{F6CE9E7E-42AB-47E2-95AB-4FD20E69B567}"/>
              </a:ext>
            </a:extLst>
          </p:cNvPr>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Примеры непериодических паркетов из равных равнобедренных треугольников приведены на рисунках.</a:t>
            </a:r>
          </a:p>
        </p:txBody>
      </p:sp>
      <p:pic>
        <p:nvPicPr>
          <p:cNvPr id="3" name="Рисунок 2">
            <a:extLst>
              <a:ext uri="{FF2B5EF4-FFF2-40B4-BE49-F238E27FC236}">
                <a16:creationId xmlns:a16="http://schemas.microsoft.com/office/drawing/2014/main" id="{133A57A6-0524-4674-8013-625A10985880}"/>
              </a:ext>
            </a:extLst>
          </p:cNvPr>
          <p:cNvPicPr>
            <a:picLocks noChangeAspect="1"/>
          </p:cNvPicPr>
          <p:nvPr/>
        </p:nvPicPr>
        <p:blipFill>
          <a:blip r:embed="rId3"/>
          <a:stretch>
            <a:fillRect/>
          </a:stretch>
        </p:blipFill>
        <p:spPr>
          <a:xfrm>
            <a:off x="467544" y="1988840"/>
            <a:ext cx="3602753" cy="3602753"/>
          </a:xfrm>
          <a:prstGeom prst="rect">
            <a:avLst/>
          </a:prstGeom>
        </p:spPr>
      </p:pic>
      <p:pic>
        <p:nvPicPr>
          <p:cNvPr id="7" name="Рисунок 6">
            <a:extLst>
              <a:ext uri="{FF2B5EF4-FFF2-40B4-BE49-F238E27FC236}">
                <a16:creationId xmlns:a16="http://schemas.microsoft.com/office/drawing/2014/main" id="{0E6E0113-9E92-434C-AEF0-C9DA0C79EEFB}"/>
              </a:ext>
            </a:extLst>
          </p:cNvPr>
          <p:cNvPicPr>
            <a:picLocks noChangeAspect="1"/>
          </p:cNvPicPr>
          <p:nvPr/>
        </p:nvPicPr>
        <p:blipFill>
          <a:blip r:embed="rId4"/>
          <a:stretch>
            <a:fillRect/>
          </a:stretch>
        </p:blipFill>
        <p:spPr>
          <a:xfrm>
            <a:off x="4480015" y="1988839"/>
            <a:ext cx="4182937" cy="3602753"/>
          </a:xfrm>
          <a:prstGeom prst="rect">
            <a:avLst/>
          </a:prstGeom>
        </p:spPr>
      </p:pic>
    </p:spTree>
    <p:extLst>
      <p:ext uri="{BB962C8B-B14F-4D97-AF65-F5344CB8AC3E}">
        <p14:creationId xmlns:p14="http://schemas.microsoft.com/office/powerpoint/2010/main" val="228838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CF6D845F-0FCC-40EF-92C2-84B15B0A7D1F}"/>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КВАЗИКРИСТАЛЛЫ</a:t>
            </a:r>
          </a:p>
        </p:txBody>
      </p:sp>
      <p:sp>
        <p:nvSpPr>
          <p:cNvPr id="249891" name="Text Box 35">
            <a:extLst>
              <a:ext uri="{FF2B5EF4-FFF2-40B4-BE49-F238E27FC236}">
                <a16:creationId xmlns:a16="http://schemas.microsoft.com/office/drawing/2014/main" id="{932AE470-239C-4054-B519-C3CBED8F34CC}"/>
              </a:ext>
            </a:extLst>
          </p:cNvPr>
          <p:cNvSpPr txBox="1">
            <a:spLocks noChangeArrowheads="1"/>
          </p:cNvSpPr>
          <p:nvPr/>
        </p:nvSpPr>
        <p:spPr bwMode="auto">
          <a:xfrm>
            <a:off x="152400" y="609600"/>
            <a:ext cx="8763000" cy="603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sz="2000" dirty="0"/>
              <a:t>	</a:t>
            </a:r>
            <a:r>
              <a:rPr lang="ru-RU" altLang="ru-RU" sz="2000" dirty="0"/>
              <a:t>5-го октября 2011 года Нобелевский комитет присудил самую престижную премию в области химии израильскому ученому Даниэлю </a:t>
            </a:r>
            <a:r>
              <a:rPr lang="ru-RU" altLang="ru-RU" sz="2000" dirty="0" err="1"/>
              <a:t>Шехтману</a:t>
            </a:r>
            <a:r>
              <a:rPr lang="ru-RU" altLang="ru-RU" sz="2000" dirty="0"/>
              <a:t> за открытие квазикристаллов.</a:t>
            </a:r>
          </a:p>
          <a:p>
            <a:pPr algn="just">
              <a:spcBef>
                <a:spcPct val="50000"/>
              </a:spcBef>
            </a:pPr>
            <a:r>
              <a:rPr lang="en-US" altLang="ru-RU" sz="2000" dirty="0"/>
              <a:t>	</a:t>
            </a:r>
            <a:r>
              <a:rPr lang="ru-RU" altLang="ru-RU" sz="2000" dirty="0"/>
              <a:t>С давних пор, когда только зарождалась наука о твердых телах, было замечено, что все тела в природе можно разделить на два диаметрально противоположных класса: разупорядоченные аморфные тела, в которых полностью отсутствует закономерность во взаимном расположении атомов, и кристаллические тела, характеризующиеся их упорядоченным расположением.</a:t>
            </a:r>
          </a:p>
          <a:p>
            <a:pPr algn="just">
              <a:spcBef>
                <a:spcPct val="50000"/>
              </a:spcBef>
            </a:pPr>
            <a:r>
              <a:rPr lang="en-US" altLang="ru-RU" sz="2000" dirty="0"/>
              <a:t>	</a:t>
            </a:r>
            <a:r>
              <a:rPr lang="ru-RU" altLang="ru-RU" sz="2000" dirty="0"/>
              <a:t>Такое разделение структуры твердых тел просуществовало почти до конца </a:t>
            </a:r>
            <a:r>
              <a:rPr lang="en-US" altLang="ru-RU" sz="2000" dirty="0"/>
              <a:t>XX </a:t>
            </a:r>
            <a:r>
              <a:rPr lang="ru-RU" altLang="ru-RU" sz="2000" dirty="0"/>
              <a:t>века, когда были открыты не совсем «правильные» кристаллические тела – квазикристаллы. Их стали рассматривать как промежуточные формы между аморфными и кристаллическими телами.</a:t>
            </a:r>
          </a:p>
          <a:p>
            <a:pPr algn="just">
              <a:spcBef>
                <a:spcPct val="50000"/>
              </a:spcBef>
            </a:pPr>
            <a:r>
              <a:rPr lang="en-US" altLang="ru-RU" sz="2000" dirty="0">
                <a:cs typeface="Times New Roman" panose="02020603050405020304" pitchFamily="18" charset="0"/>
              </a:rPr>
              <a:t>	</a:t>
            </a:r>
            <a:r>
              <a:rPr lang="ru-RU" altLang="ru-RU" sz="2000" dirty="0">
                <a:cs typeface="Times New Roman" panose="02020603050405020304" pitchFamily="18" charset="0"/>
              </a:rPr>
              <a:t>Квазикристаллы, как "обычные" кристаллы и аморфные тела - это одна из форм организации структуры твердых тел. Они обладают запрещенными для обычных кристаллов осями симметрии, в частности, седьмого, восьмого, десятого, двенадцатого и других порядков, запрещенными в классической кристаллографии. </a:t>
            </a:r>
          </a:p>
        </p:txBody>
      </p:sp>
    </p:spTree>
    <p:extLst>
      <p:ext uri="{BB962C8B-B14F-4D97-AF65-F5344CB8AC3E}">
        <p14:creationId xmlns:p14="http://schemas.microsoft.com/office/powerpoint/2010/main" val="31469604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a:extLst>
              <a:ext uri="{FF2B5EF4-FFF2-40B4-BE49-F238E27FC236}">
                <a16:creationId xmlns:a16="http://schemas.microsoft.com/office/drawing/2014/main" id="{1B497FB7-B504-4067-8BB8-EF1662B1E8EA}"/>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КВАЗИКРИСТАЛЛЫ</a:t>
            </a:r>
          </a:p>
        </p:txBody>
      </p:sp>
      <p:sp>
        <p:nvSpPr>
          <p:cNvPr id="630787" name="Text Box 3">
            <a:extLst>
              <a:ext uri="{FF2B5EF4-FFF2-40B4-BE49-F238E27FC236}">
                <a16:creationId xmlns:a16="http://schemas.microsoft.com/office/drawing/2014/main" id="{F4B3CFC7-3FD3-41EF-AFFB-102542582496}"/>
              </a:ext>
            </a:extLst>
          </p:cNvPr>
          <p:cNvSpPr txBox="1">
            <a:spLocks noChangeArrowheads="1"/>
          </p:cNvSpPr>
          <p:nvPr/>
        </p:nvSpPr>
        <p:spPr bwMode="auto">
          <a:xfrm>
            <a:off x="152400" y="609600"/>
            <a:ext cx="8763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sz="2000" dirty="0"/>
              <a:t>	</a:t>
            </a:r>
            <a:r>
              <a:rPr lang="ru-RU" altLang="ru-RU" sz="2000" dirty="0" err="1"/>
              <a:t>Шехтман</a:t>
            </a:r>
            <a:r>
              <a:rPr lang="ru-RU" altLang="ru-RU" sz="2000" dirty="0"/>
              <a:t> получил первую микрофотографию структуры квазикристалла в 1982 году. В отличие от привычных изображений кристаллов, рисунок расположения атомов в квазикристалле не был периодическим.</a:t>
            </a:r>
          </a:p>
          <a:p>
            <a:pPr algn="just">
              <a:spcBef>
                <a:spcPct val="50000"/>
              </a:spcBef>
            </a:pPr>
            <a:r>
              <a:rPr lang="en-US" altLang="ru-RU" sz="2000" dirty="0"/>
              <a:t>	</a:t>
            </a:r>
            <a:r>
              <a:rPr lang="ru-RU" altLang="ru-RU" sz="2000" dirty="0"/>
              <a:t>Результаты </a:t>
            </a:r>
            <a:r>
              <a:rPr lang="ru-RU" altLang="ru-RU" sz="2000" dirty="0" err="1"/>
              <a:t>Шехтмана</a:t>
            </a:r>
            <a:r>
              <a:rPr lang="ru-RU" altLang="ru-RU" sz="2000" dirty="0"/>
              <a:t> были неоднозначно восприняты научным сообществом. Защищая свою работу, ученый вынужден был покинуть </a:t>
            </a:r>
            <a:r>
              <a:rPr lang="ru-RU" altLang="ru-RU" sz="2000" dirty="0" err="1"/>
              <a:t>исследовательскуб</a:t>
            </a:r>
            <a:r>
              <a:rPr lang="ru-RU" altLang="ru-RU" sz="2000" dirty="0"/>
              <a:t> группу, в которой он состоял на тот момент.</a:t>
            </a:r>
          </a:p>
          <a:p>
            <a:pPr algn="just">
              <a:spcBef>
                <a:spcPct val="50000"/>
              </a:spcBef>
            </a:pPr>
            <a:r>
              <a:rPr lang="en-US" altLang="ru-RU" sz="2000" dirty="0">
                <a:cs typeface="Times New Roman" panose="02020603050405020304" pitchFamily="18" charset="0"/>
              </a:rPr>
              <a:t>	</a:t>
            </a:r>
            <a:r>
              <a:rPr lang="ru-RU" altLang="ru-RU" sz="2000" dirty="0">
                <a:cs typeface="Times New Roman" panose="02020603050405020304" pitchFamily="18" charset="0"/>
              </a:rPr>
              <a:t>В 2010 году в России был впервые обнаружен природный минерал, обладающий </a:t>
            </a:r>
            <a:r>
              <a:rPr lang="ru-RU" altLang="ru-RU" sz="2000" dirty="0" err="1">
                <a:cs typeface="Times New Roman" panose="02020603050405020304" pitchFamily="18" charset="0"/>
              </a:rPr>
              <a:t>квазикристаллической</a:t>
            </a:r>
            <a:r>
              <a:rPr lang="ru-RU" altLang="ru-RU" sz="2000" dirty="0">
                <a:cs typeface="Times New Roman" panose="02020603050405020304" pitchFamily="18" charset="0"/>
              </a:rPr>
              <a:t> структурой. </a:t>
            </a:r>
            <a:endParaRPr lang="ru-RU" altLang="ru-RU" sz="2000" dirty="0"/>
          </a:p>
          <a:p>
            <a:pPr algn="just">
              <a:spcBef>
                <a:spcPct val="50000"/>
              </a:spcBef>
            </a:pPr>
            <a:r>
              <a:rPr lang="en-US" altLang="ru-RU" sz="2000" dirty="0"/>
              <a:t>	</a:t>
            </a:r>
            <a:r>
              <a:rPr lang="ru-RU" altLang="ru-RU" sz="2000" dirty="0"/>
              <a:t>Модель квазикристалла может быть создана на основе мозаики </a:t>
            </a:r>
            <a:r>
              <a:rPr lang="ru-RU" altLang="ru-RU" sz="2000" dirty="0" err="1"/>
              <a:t>Пенроуза</a:t>
            </a:r>
            <a:r>
              <a:rPr lang="ru-RU" altLang="ru-RU" sz="2000" dirty="0"/>
              <a:t> с двумя «элементарными ячейками», соединенными друг с другом по определенным правилам.</a:t>
            </a:r>
            <a:r>
              <a:rPr lang="ru-RU" altLang="ru-RU"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ru-RU" altLang="ru-RU" sz="2000" dirty="0"/>
              <a:t>Они были придуманы английским ученым Р. </a:t>
            </a:r>
            <a:r>
              <a:rPr lang="ru-RU" altLang="ru-RU" sz="2000" dirty="0" err="1"/>
              <a:t>Пенроузом</a:t>
            </a:r>
            <a:r>
              <a:rPr lang="ru-RU" altLang="ru-RU" sz="2000" dirty="0"/>
              <a:t> в 70-х годах прошлого века. </a:t>
            </a:r>
            <a:r>
              <a:rPr lang="ru-RU" altLang="ru-RU" sz="2000" dirty="0">
                <a:cs typeface="Times New Roman" panose="02020603050405020304" pitchFamily="18" charset="0"/>
              </a:rPr>
              <a:t>Существуют и другие теоретические модели, так или иначе пытающиеся разрешить споры ученых о природе </a:t>
            </a:r>
            <a:r>
              <a:rPr lang="ru-RU" altLang="ru-RU" sz="2000" dirty="0" err="1">
                <a:cs typeface="Times New Roman" panose="02020603050405020304" pitchFamily="18" charset="0"/>
              </a:rPr>
              <a:t>квазикристаллических</a:t>
            </a:r>
            <a:r>
              <a:rPr lang="ru-RU" altLang="ru-RU" sz="2000" dirty="0">
                <a:cs typeface="Times New Roman" panose="02020603050405020304" pitchFamily="18" charset="0"/>
              </a:rPr>
              <a:t> структур. Однако в большинстве публикаций изящные мозаики </a:t>
            </a:r>
            <a:r>
              <a:rPr lang="ru-RU" altLang="ru-RU" sz="2000" dirty="0" err="1">
                <a:cs typeface="Times New Roman" panose="02020603050405020304" pitchFamily="18" charset="0"/>
              </a:rPr>
              <a:t>Пенроуза</a:t>
            </a:r>
            <a:r>
              <a:rPr lang="ru-RU" altLang="ru-RU" sz="2000" dirty="0">
                <a:cs typeface="Times New Roman" panose="02020603050405020304" pitchFamily="18" charset="0"/>
              </a:rPr>
              <a:t> с двумя и более фигурами признаются наиболее правильным ключом к пониманию структуры квазикристаллов. </a:t>
            </a:r>
          </a:p>
        </p:txBody>
      </p:sp>
    </p:spTree>
    <p:extLst>
      <p:ext uri="{BB962C8B-B14F-4D97-AF65-F5344CB8AC3E}">
        <p14:creationId xmlns:p14="http://schemas.microsoft.com/office/powerpoint/2010/main" val="22096892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a:extLst>
              <a:ext uri="{FF2B5EF4-FFF2-40B4-BE49-F238E27FC236}">
                <a16:creationId xmlns:a16="http://schemas.microsoft.com/office/drawing/2014/main" id="{24246846-E7CD-42AB-8FF8-2195C64862E2}"/>
              </a:ext>
            </a:extLst>
          </p:cNvPr>
          <p:cNvSpPr>
            <a:spLocks noGrp="1" noChangeArrowheads="1"/>
          </p:cNvSpPr>
          <p:nvPr>
            <p:ph type="title"/>
          </p:nvPr>
        </p:nvSpPr>
        <p:spPr>
          <a:xfrm>
            <a:off x="457200" y="0"/>
            <a:ext cx="8153400" cy="762000"/>
          </a:xfrm>
        </p:spPr>
        <p:txBody>
          <a:bodyPr/>
          <a:lstStyle/>
          <a:p>
            <a:r>
              <a:rPr lang="ru-RU" altLang="ru-RU" sz="3600">
                <a:solidFill>
                  <a:srgbClr val="FF3300"/>
                </a:solidFill>
              </a:rPr>
              <a:t>Р. ПЕНРОУЗ</a:t>
            </a:r>
          </a:p>
        </p:txBody>
      </p:sp>
      <p:pic>
        <p:nvPicPr>
          <p:cNvPr id="632836" name="Picture 4">
            <a:extLst>
              <a:ext uri="{FF2B5EF4-FFF2-40B4-BE49-F238E27FC236}">
                <a16:creationId xmlns:a16="http://schemas.microsoft.com/office/drawing/2014/main" id="{EE5EE547-3236-4E34-BD60-4579AD66D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51752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43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a:extLst>
              <a:ext uri="{FF2B5EF4-FFF2-40B4-BE49-F238E27FC236}">
                <a16:creationId xmlns:a16="http://schemas.microsoft.com/office/drawing/2014/main" id="{98F3CD12-65DF-4288-AD73-CE1299FD4195}"/>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1</a:t>
            </a:r>
          </a:p>
        </p:txBody>
      </p:sp>
      <p:pic>
        <p:nvPicPr>
          <p:cNvPr id="669699" name="Picture 3">
            <a:extLst>
              <a:ext uri="{FF2B5EF4-FFF2-40B4-BE49-F238E27FC236}">
                <a16:creationId xmlns:a16="http://schemas.microsoft.com/office/drawing/2014/main" id="{3EFA29D0-9224-4539-8398-9AA1C7B8A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5638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3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a:t>
            </a:r>
            <a:r>
              <a:rPr lang="en-US" altLang="ru-RU" sz="3600" dirty="0">
                <a:solidFill>
                  <a:srgbClr val="FF3300"/>
                </a:solidFill>
              </a:rPr>
              <a:t>2</a:t>
            </a:r>
            <a:endParaRPr lang="ru-RU" altLang="ru-RU" sz="3600" dirty="0">
              <a:solidFill>
                <a:srgbClr val="FF3300"/>
              </a:solidFill>
            </a:endParaRP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параллелограммов, равных данному. Раскрасьте параллелограммы в два цвета так, чтобы соседние параллелограммы были окрашены разными цветами. </a:t>
            </a:r>
          </a:p>
        </p:txBody>
      </p:sp>
      <p:pic>
        <p:nvPicPr>
          <p:cNvPr id="653316" name="Picture 4">
            <a:extLst>
              <a:ext uri="{FF2B5EF4-FFF2-40B4-BE49-F238E27FC236}">
                <a16:creationId xmlns:a16="http://schemas.microsoft.com/office/drawing/2014/main" id="{896BC34A-0CF7-4723-94FB-D16C1FE67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62125"/>
            <a:ext cx="3916363"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3317" name="Group 5">
            <a:extLst>
              <a:ext uri="{FF2B5EF4-FFF2-40B4-BE49-F238E27FC236}">
                <a16:creationId xmlns:a16="http://schemas.microsoft.com/office/drawing/2014/main" id="{FB1B17F4-C45F-484B-8BC6-34CED1C50990}"/>
              </a:ext>
            </a:extLst>
          </p:cNvPr>
          <p:cNvGrpSpPr>
            <a:grpSpLocks/>
          </p:cNvGrpSpPr>
          <p:nvPr/>
        </p:nvGrpSpPr>
        <p:grpSpPr bwMode="auto">
          <a:xfrm>
            <a:off x="304800" y="1752600"/>
            <a:ext cx="6208713" cy="5105400"/>
            <a:chOff x="192" y="1104"/>
            <a:chExt cx="3911" cy="3216"/>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3319" name="Picture 7">
              <a:extLst>
                <a:ext uri="{FF2B5EF4-FFF2-40B4-BE49-F238E27FC236}">
                  <a16:creationId xmlns:a16="http://schemas.microsoft.com/office/drawing/2014/main" id="{E0106D42-5838-46C6-92AB-AF64DAA74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 y="1104"/>
              <a:ext cx="2471" cy="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8395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3317"/>
                                        </p:tgtEl>
                                        <p:attrNameLst>
                                          <p:attrName>style.visibility</p:attrName>
                                        </p:attrNameLst>
                                      </p:cBhvr>
                                      <p:to>
                                        <p:strVal val="visible"/>
                                      </p:to>
                                    </p:set>
                                    <p:animEffect transition="in" filter="wipe(up)">
                                      <p:cBhvr>
                                        <p:cTn id="7" dur="500"/>
                                        <p:tgtEl>
                                          <p:spTgt spid="65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a:extLst>
              <a:ext uri="{FF2B5EF4-FFF2-40B4-BE49-F238E27FC236}">
                <a16:creationId xmlns:a16="http://schemas.microsoft.com/office/drawing/2014/main" id="{5CBB7213-611C-4332-8BB3-BA4808D8742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2</a:t>
            </a:r>
          </a:p>
        </p:txBody>
      </p:sp>
      <p:pic>
        <p:nvPicPr>
          <p:cNvPr id="636932" name="Picture 4">
            <a:extLst>
              <a:ext uri="{FF2B5EF4-FFF2-40B4-BE49-F238E27FC236}">
                <a16:creationId xmlns:a16="http://schemas.microsoft.com/office/drawing/2014/main" id="{B52C90C0-2A02-4BFD-98DC-E57C05F83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48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1026">
            <a:extLst>
              <a:ext uri="{FF2B5EF4-FFF2-40B4-BE49-F238E27FC236}">
                <a16:creationId xmlns:a16="http://schemas.microsoft.com/office/drawing/2014/main" id="{881D2339-59AC-4AB5-8B27-FFBCD2E43B6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МОЗАИКИ ПЕНРОУЗА 3</a:t>
            </a:r>
          </a:p>
        </p:txBody>
      </p:sp>
      <p:pic>
        <p:nvPicPr>
          <p:cNvPr id="671747" name="Picture 1027">
            <a:extLst>
              <a:ext uri="{FF2B5EF4-FFF2-40B4-BE49-F238E27FC236}">
                <a16:creationId xmlns:a16="http://schemas.microsoft.com/office/drawing/2014/main" id="{A1405EE0-6A9F-43FE-8D04-9F988BAEE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1722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251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1" name="Text Box 1027">
            <a:extLst>
              <a:ext uri="{FF2B5EF4-FFF2-40B4-BE49-F238E27FC236}">
                <a16:creationId xmlns:a16="http://schemas.microsoft.com/office/drawing/2014/main" id="{FABC48EF-7839-455E-A06B-6FDFA8BC80B5}"/>
              </a:ext>
            </a:extLst>
          </p:cNvPr>
          <p:cNvSpPr txBox="1">
            <a:spLocks noChangeArrowheads="1"/>
          </p:cNvSpPr>
          <p:nvPr/>
        </p:nvSpPr>
        <p:spPr bwMode="auto">
          <a:xfrm>
            <a:off x="26988" y="5053821"/>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Мозаика </a:t>
            </a:r>
            <a:r>
              <a:rPr lang="ru-RU" altLang="ru-RU" dirty="0" err="1"/>
              <a:t>Пенроуза</a:t>
            </a:r>
            <a:r>
              <a:rPr lang="ru-RU" altLang="ru-RU" dirty="0"/>
              <a:t> из золотых треугольников порождается двумя золотыми равнобедренными треугольниками, для которых основание остроугольного треугольника равно боковой стороне тупоугольного.</a:t>
            </a:r>
          </a:p>
        </p:txBody>
      </p:sp>
      <p:pic>
        <p:nvPicPr>
          <p:cNvPr id="667652" name="Picture 1028">
            <a:extLst>
              <a:ext uri="{FF2B5EF4-FFF2-40B4-BE49-F238E27FC236}">
                <a16:creationId xmlns:a16="http://schemas.microsoft.com/office/drawing/2014/main" id="{702437C3-71CE-4B13-9942-CF89F4414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13519"/>
            <a:ext cx="42672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7653" name="Text Box 1029">
            <a:extLst>
              <a:ext uri="{FF2B5EF4-FFF2-40B4-BE49-F238E27FC236}">
                <a16:creationId xmlns:a16="http://schemas.microsoft.com/office/drawing/2014/main" id="{F58C0B66-1C2F-438B-8230-40CF72770548}"/>
              </a:ext>
            </a:extLst>
          </p:cNvPr>
          <p:cNvSpPr txBox="1">
            <a:spLocks noChangeArrowheads="1"/>
          </p:cNvSpPr>
          <p:nvPr/>
        </p:nvSpPr>
        <p:spPr bwMode="auto">
          <a:xfrm>
            <a:off x="0" y="84651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Напомним, что золотым треугольником называется равнобедренный треугольник, у которого боковая сторона и основание находятся в золотом отношении.</a:t>
            </a:r>
          </a:p>
        </p:txBody>
      </p:sp>
      <p:sp>
        <p:nvSpPr>
          <p:cNvPr id="667654" name="Text Box 1030">
            <a:extLst>
              <a:ext uri="{FF2B5EF4-FFF2-40B4-BE49-F238E27FC236}">
                <a16:creationId xmlns:a16="http://schemas.microsoft.com/office/drawing/2014/main" id="{D24A22FF-CE33-42AD-A8D5-B26B7DBDDE94}"/>
              </a:ext>
            </a:extLst>
          </p:cNvPr>
          <p:cNvSpPr txBox="1">
            <a:spLocks noChangeArrowheads="1"/>
          </p:cNvSpPr>
          <p:nvPr/>
        </p:nvSpPr>
        <p:spPr bwMode="auto">
          <a:xfrm>
            <a:off x="0" y="4200664"/>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dirty="0"/>
              <a:t>	Золотые треугольники бывают двух видов: остроугольные, с углом при вершине 36</a:t>
            </a:r>
            <a:r>
              <a:rPr lang="ru-RU" altLang="ru-RU" baseline="30000" dirty="0"/>
              <a:t>о</a:t>
            </a:r>
            <a:r>
              <a:rPr lang="ru-RU" altLang="ru-RU" dirty="0"/>
              <a:t>, и тупоугольные, с углом при вершине 108</a:t>
            </a:r>
            <a:r>
              <a:rPr lang="ru-RU" altLang="ru-RU" baseline="30000" dirty="0"/>
              <a:t>о</a:t>
            </a:r>
            <a:r>
              <a:rPr lang="ru-RU" altLang="ru-RU" dirty="0"/>
              <a:t>.</a:t>
            </a:r>
          </a:p>
        </p:txBody>
      </p:sp>
      <p:sp>
        <p:nvSpPr>
          <p:cNvPr id="8" name="Text Box 1029">
            <a:extLst>
              <a:ext uri="{FF2B5EF4-FFF2-40B4-BE49-F238E27FC236}">
                <a16:creationId xmlns:a16="http://schemas.microsoft.com/office/drawing/2014/main" id="{91800AF6-2641-4810-9A93-34A145E3ACE2}"/>
              </a:ext>
            </a:extLst>
          </p:cNvPr>
          <p:cNvSpPr txBox="1">
            <a:spLocks noChangeArrowheads="1"/>
          </p:cNvSpPr>
          <p:nvPr/>
        </p:nvSpPr>
        <p:spPr bwMode="auto">
          <a:xfrm>
            <a:off x="0" y="7199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t>	Мозаики </a:t>
            </a:r>
            <a:r>
              <a:rPr lang="ru-RU" altLang="ru-RU" dirty="0" err="1"/>
              <a:t>Пенроуза</a:t>
            </a:r>
            <a:r>
              <a:rPr lang="ru-RU" altLang="ru-RU" dirty="0"/>
              <a:t> тесно связаны с золотыми треугольниками.</a:t>
            </a:r>
          </a:p>
        </p:txBody>
      </p:sp>
    </p:spTree>
    <p:extLst>
      <p:ext uri="{BB962C8B-B14F-4D97-AF65-F5344CB8AC3E}">
        <p14:creationId xmlns:p14="http://schemas.microsoft.com/office/powerpoint/2010/main" val="4228481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a:extLst>
              <a:ext uri="{FF2B5EF4-FFF2-40B4-BE49-F238E27FC236}">
                <a16:creationId xmlns:a16="http://schemas.microsoft.com/office/drawing/2014/main" id="{314FDBF7-3E9C-4B3E-A61F-27A41E084F66}"/>
              </a:ext>
            </a:extLst>
          </p:cNvPr>
          <p:cNvSpPr>
            <a:spLocks noGrp="1" noChangeArrowheads="1"/>
          </p:cNvSpPr>
          <p:nvPr>
            <p:ph type="title"/>
          </p:nvPr>
        </p:nvSpPr>
        <p:spPr>
          <a:xfrm>
            <a:off x="457200" y="152400"/>
            <a:ext cx="8153400" cy="762000"/>
          </a:xfrm>
        </p:spPr>
        <p:txBody>
          <a:bodyPr/>
          <a:lstStyle/>
          <a:p>
            <a:r>
              <a:rPr lang="ru-RU" altLang="ru-RU" sz="2800">
                <a:solidFill>
                  <a:srgbClr val="FF3300"/>
                </a:solidFill>
              </a:rPr>
              <a:t>МОЗАИКА ПЕНРОУЗА ИЗ ЗОЛОТЫХ ТРЕУГОЛЬНИКОВ</a:t>
            </a:r>
          </a:p>
        </p:txBody>
      </p:sp>
      <p:pic>
        <p:nvPicPr>
          <p:cNvPr id="641028" name="Picture 4">
            <a:extLst>
              <a:ext uri="{FF2B5EF4-FFF2-40B4-BE49-F238E27FC236}">
                <a16:creationId xmlns:a16="http://schemas.microsoft.com/office/drawing/2014/main" id="{145ED071-136A-4BA5-A347-7A168E47D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41029" name="Picture 5">
            <a:extLst>
              <a:ext uri="{FF2B5EF4-FFF2-40B4-BE49-F238E27FC236}">
                <a16:creationId xmlns:a16="http://schemas.microsoft.com/office/drawing/2014/main" id="{99133256-7B1A-4B85-99D9-14F97D9F5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5240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41030" name="Picture 6">
            <a:extLst>
              <a:ext uri="{FF2B5EF4-FFF2-40B4-BE49-F238E27FC236}">
                <a16:creationId xmlns:a16="http://schemas.microsoft.com/office/drawing/2014/main" id="{47C488B6-AA1A-4025-8019-29EFBC83E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80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a:extLst>
              <a:ext uri="{FF2B5EF4-FFF2-40B4-BE49-F238E27FC236}">
                <a16:creationId xmlns:a16="http://schemas.microsoft.com/office/drawing/2014/main" id="{639912ED-02BA-4A2F-8B65-7AB81106BA5F}"/>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1</a:t>
            </a:r>
          </a:p>
        </p:txBody>
      </p:sp>
      <p:sp>
        <p:nvSpPr>
          <p:cNvPr id="647171" name="Text Box 3">
            <a:extLst>
              <a:ext uri="{FF2B5EF4-FFF2-40B4-BE49-F238E27FC236}">
                <a16:creationId xmlns:a16="http://schemas.microsoft.com/office/drawing/2014/main" id="{CA1322CD-8CC7-4C2F-A80B-AD959847F7FD}"/>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grpSp>
        <p:nvGrpSpPr>
          <p:cNvPr id="647179" name="Group 11">
            <a:extLst>
              <a:ext uri="{FF2B5EF4-FFF2-40B4-BE49-F238E27FC236}">
                <a16:creationId xmlns:a16="http://schemas.microsoft.com/office/drawing/2014/main" id="{1C636B7A-1242-45D1-989A-1A0D54C24D8B}"/>
              </a:ext>
            </a:extLst>
          </p:cNvPr>
          <p:cNvGrpSpPr>
            <a:grpSpLocks/>
          </p:cNvGrpSpPr>
          <p:nvPr/>
        </p:nvGrpSpPr>
        <p:grpSpPr bwMode="auto">
          <a:xfrm>
            <a:off x="0" y="1524000"/>
            <a:ext cx="9144000" cy="4989513"/>
            <a:chOff x="0" y="960"/>
            <a:chExt cx="5760" cy="3143"/>
          </a:xfrm>
        </p:grpSpPr>
        <p:pic>
          <p:nvPicPr>
            <p:cNvPr id="647173" name="Picture 5">
              <a:extLst>
                <a:ext uri="{FF2B5EF4-FFF2-40B4-BE49-F238E27FC236}">
                  <a16:creationId xmlns:a16="http://schemas.microsoft.com/office/drawing/2014/main" id="{1D70222F-4824-4352-884B-B3901ED90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296"/>
              <a:ext cx="890"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7176" name="Picture 8">
              <a:extLst>
                <a:ext uri="{FF2B5EF4-FFF2-40B4-BE49-F238E27FC236}">
                  <a16:creationId xmlns:a16="http://schemas.microsoft.com/office/drawing/2014/main" id="{73E4CF1A-5E37-44CB-A7AC-F8AC04A1D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60"/>
              <a:ext cx="1893" cy="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7177" name="Text Box 9">
              <a:extLst>
                <a:ext uri="{FF2B5EF4-FFF2-40B4-BE49-F238E27FC236}">
                  <a16:creationId xmlns:a16="http://schemas.microsoft.com/office/drawing/2014/main" id="{949C72EF-2DDF-4A8B-8B18-9B627336D239}"/>
                </a:ext>
              </a:extLst>
            </p:cNvPr>
            <p:cNvSpPr txBox="1">
              <a:spLocks noChangeArrowheads="1"/>
            </p:cNvSpPr>
            <p:nvPr/>
          </p:nvSpPr>
          <p:spPr bwMode="auto">
            <a:xfrm>
              <a:off x="0" y="2882"/>
              <a:ext cx="576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остроугольных золотых треугольника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мозаику </a:t>
              </a:r>
              <a:r>
                <a:rPr lang="ru-RU" altLang="ru-RU" dirty="0" err="1"/>
                <a:t>Пенроуза</a:t>
              </a:r>
              <a:r>
                <a:rPr lang="ru-RU" altLang="ru-RU" dirty="0"/>
                <a:t>.</a:t>
              </a:r>
            </a:p>
          </p:txBody>
        </p:sp>
      </p:grpSp>
      <p:pic>
        <p:nvPicPr>
          <p:cNvPr id="647178" name="Picture 10">
            <a:extLst>
              <a:ext uri="{FF2B5EF4-FFF2-40B4-BE49-F238E27FC236}">
                <a16:creationId xmlns:a16="http://schemas.microsoft.com/office/drawing/2014/main" id="{E70591E6-2F7D-450A-8F06-85937200C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55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47179"/>
                                        </p:tgtEl>
                                        <p:attrNameLst>
                                          <p:attrName>style.visibility</p:attrName>
                                        </p:attrNameLst>
                                      </p:cBhvr>
                                      <p:to>
                                        <p:strVal val="visible"/>
                                      </p:to>
                                    </p:set>
                                    <p:animEffect transition="in" filter="wipe(up)">
                                      <p:cBhvr>
                                        <p:cTn id="7" dur="500"/>
                                        <p:tgtEl>
                                          <p:spTgt spid="64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5A4DB287-D92E-4C31-AB96-26EBB1708F0E}"/>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2</a:t>
            </a:r>
          </a:p>
        </p:txBody>
      </p:sp>
      <p:sp>
        <p:nvSpPr>
          <p:cNvPr id="649219" name="Text Box 3">
            <a:extLst>
              <a:ext uri="{FF2B5EF4-FFF2-40B4-BE49-F238E27FC236}">
                <a16:creationId xmlns:a16="http://schemas.microsoft.com/office/drawing/2014/main" id="{7DCB3AF1-4DF0-4571-A000-58AA1C1202C6}"/>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sp>
        <p:nvSpPr>
          <p:cNvPr id="649223" name="Text Box 7">
            <a:extLst>
              <a:ext uri="{FF2B5EF4-FFF2-40B4-BE49-F238E27FC236}">
                <a16:creationId xmlns:a16="http://schemas.microsoft.com/office/drawing/2014/main" id="{EFA51892-A0FA-4888-A510-8733FE642A6C}"/>
              </a:ext>
            </a:extLst>
          </p:cNvPr>
          <p:cNvSpPr txBox="1">
            <a:spLocks noChangeArrowheads="1"/>
          </p:cNvSpPr>
          <p:nvPr/>
        </p:nvSpPr>
        <p:spPr bwMode="auto">
          <a:xfrm>
            <a:off x="0" y="457517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треугольника, построенных в предыдущем упражнении,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искомую мозаику </a:t>
            </a:r>
            <a:r>
              <a:rPr lang="ru-RU" altLang="ru-RU" dirty="0" err="1"/>
              <a:t>Пенроуза</a:t>
            </a:r>
            <a:r>
              <a:rPr lang="ru-RU" altLang="ru-RU" dirty="0"/>
              <a:t>.</a:t>
            </a:r>
          </a:p>
        </p:txBody>
      </p:sp>
      <p:pic>
        <p:nvPicPr>
          <p:cNvPr id="649225" name="Picture 9">
            <a:extLst>
              <a:ext uri="{FF2B5EF4-FFF2-40B4-BE49-F238E27FC236}">
                <a16:creationId xmlns:a16="http://schemas.microsoft.com/office/drawing/2014/main" id="{8C2DFEE2-5E26-434A-B36D-E94CE9896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49226" name="Picture 10">
            <a:extLst>
              <a:ext uri="{FF2B5EF4-FFF2-40B4-BE49-F238E27FC236}">
                <a16:creationId xmlns:a16="http://schemas.microsoft.com/office/drawing/2014/main" id="{AA6EF5E8-DF9E-48D0-9DF1-19AE0914C8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57400"/>
            <a:ext cx="15176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9227" name="Picture 11">
            <a:extLst>
              <a:ext uri="{FF2B5EF4-FFF2-40B4-BE49-F238E27FC236}">
                <a16:creationId xmlns:a16="http://schemas.microsoft.com/office/drawing/2014/main" id="{58D7887F-97ED-4969-BCF1-13186ADEC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447800"/>
            <a:ext cx="3124200"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284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id="{E9418A67-3740-4E15-B636-93D527E86FD8}"/>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3</a:t>
            </a:r>
          </a:p>
        </p:txBody>
      </p:sp>
      <p:sp>
        <p:nvSpPr>
          <p:cNvPr id="651267" name="Text Box 3">
            <a:extLst>
              <a:ext uri="{FF2B5EF4-FFF2-40B4-BE49-F238E27FC236}">
                <a16:creationId xmlns:a16="http://schemas.microsoft.com/office/drawing/2014/main" id="{CE5C2E39-DD6A-42ED-8A04-E50C62DD5044}"/>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Укажите способ построения мозаики </a:t>
            </a:r>
            <a:r>
              <a:rPr lang="ru-RU" altLang="ru-RU" dirty="0" err="1"/>
              <a:t>Пенроуза</a:t>
            </a:r>
            <a:r>
              <a:rPr lang="ru-RU" altLang="ru-RU" dirty="0"/>
              <a:t>, изображенной на рисунке, используя золотые треугольники.</a:t>
            </a:r>
          </a:p>
        </p:txBody>
      </p:sp>
      <p:sp>
        <p:nvSpPr>
          <p:cNvPr id="651268" name="Text Box 4">
            <a:extLst>
              <a:ext uri="{FF2B5EF4-FFF2-40B4-BE49-F238E27FC236}">
                <a16:creationId xmlns:a16="http://schemas.microsoft.com/office/drawing/2014/main" id="{C2AF20BE-2CBC-465C-AA5E-82A50823E3B7}"/>
              </a:ext>
            </a:extLst>
          </p:cNvPr>
          <p:cNvSpPr txBox="1">
            <a:spLocks noChangeArrowheads="1"/>
          </p:cNvSpPr>
          <p:nvPr/>
        </p:nvSpPr>
        <p:spPr bwMode="auto">
          <a:xfrm>
            <a:off x="0" y="4575175"/>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solidFill>
                  <a:srgbClr val="FF3300"/>
                </a:solidFill>
              </a:rPr>
              <a:t>	Решение. </a:t>
            </a:r>
            <a:r>
              <a:rPr lang="ru-RU" altLang="ru-RU" dirty="0"/>
              <a:t>Возьмем два треугольника, построенных в предыдущем упражнении, с общей боковой стороной и добавим к ним тупоугольный золотой треугольник. Получим треугольник, изображенный на рисунке. Отражая симметрично этот треугольник относительно боковой стороны, получим искомую мозаику </a:t>
            </a:r>
            <a:r>
              <a:rPr lang="ru-RU" altLang="ru-RU" dirty="0" err="1"/>
              <a:t>Пенроуза</a:t>
            </a:r>
            <a:r>
              <a:rPr lang="ru-RU" altLang="ru-RU" dirty="0"/>
              <a:t>.</a:t>
            </a:r>
          </a:p>
        </p:txBody>
      </p:sp>
      <p:pic>
        <p:nvPicPr>
          <p:cNvPr id="651272" name="Picture 8">
            <a:extLst>
              <a:ext uri="{FF2B5EF4-FFF2-40B4-BE49-F238E27FC236}">
                <a16:creationId xmlns:a16="http://schemas.microsoft.com/office/drawing/2014/main" id="{10DA1F3F-EC27-4C62-BF5A-F99CCB7D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51273" name="Picture 9">
            <a:extLst>
              <a:ext uri="{FF2B5EF4-FFF2-40B4-BE49-F238E27FC236}">
                <a16:creationId xmlns:a16="http://schemas.microsoft.com/office/drawing/2014/main" id="{D6077F3B-2D04-41B0-A818-128547BCC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05000"/>
            <a:ext cx="16478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74" name="Picture 10">
            <a:extLst>
              <a:ext uri="{FF2B5EF4-FFF2-40B4-BE49-F238E27FC236}">
                <a16:creationId xmlns:a16="http://schemas.microsoft.com/office/drawing/2014/main" id="{CFB98CB2-2204-4DA8-AA9E-2BEB7F253B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371600"/>
            <a:ext cx="3276600" cy="308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9345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F7464B54-9A6A-4AFE-B048-9ABBEADBC204}"/>
              </a:ext>
            </a:extLst>
          </p:cNvPr>
          <p:cNvSpPr>
            <a:spLocks noGrp="1" noChangeArrowheads="1"/>
          </p:cNvSpPr>
          <p:nvPr>
            <p:ph type="title"/>
          </p:nvPr>
        </p:nvSpPr>
        <p:spPr>
          <a:xfrm>
            <a:off x="457200" y="0"/>
            <a:ext cx="8153400" cy="762000"/>
          </a:xfrm>
        </p:spPr>
        <p:txBody>
          <a:bodyPr/>
          <a:lstStyle/>
          <a:p>
            <a:r>
              <a:rPr lang="ru-RU" altLang="ru-RU" sz="2800">
                <a:solidFill>
                  <a:srgbClr val="FF3300"/>
                </a:solidFill>
              </a:rPr>
              <a:t>Упражнение 4</a:t>
            </a:r>
          </a:p>
        </p:txBody>
      </p:sp>
      <p:sp>
        <p:nvSpPr>
          <p:cNvPr id="655363" name="Text Box 3">
            <a:extLst>
              <a:ext uri="{FF2B5EF4-FFF2-40B4-BE49-F238E27FC236}">
                <a16:creationId xmlns:a16="http://schemas.microsoft.com/office/drawing/2014/main" id="{F6CE9E7E-42AB-47E2-95AB-4FD20E69B567}"/>
              </a:ext>
            </a:extLst>
          </p:cNvPr>
          <p:cNvSpPr txBox="1">
            <a:spLocks noChangeArrowheads="1"/>
          </p:cNvSpPr>
          <p:nvPr/>
        </p:nvSpPr>
        <p:spPr bwMode="auto">
          <a:xfrm>
            <a:off x="0" y="533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ru-RU" dirty="0"/>
              <a:t>	</a:t>
            </a:r>
            <a:r>
              <a:rPr lang="ru-RU" altLang="ru-RU" dirty="0"/>
              <a:t>Сделайте следующий шаг в построении мозаики </a:t>
            </a:r>
            <a:r>
              <a:rPr lang="ru-RU" altLang="ru-RU" dirty="0" err="1"/>
              <a:t>Пенроуза</a:t>
            </a:r>
            <a:r>
              <a:rPr lang="ru-RU" altLang="ru-RU" dirty="0"/>
              <a:t> из золотых треугольников, заполняющей всю плоскость.</a:t>
            </a:r>
          </a:p>
        </p:txBody>
      </p:sp>
      <p:pic>
        <p:nvPicPr>
          <p:cNvPr id="655368" name="Picture 8">
            <a:extLst>
              <a:ext uri="{FF2B5EF4-FFF2-40B4-BE49-F238E27FC236}">
                <a16:creationId xmlns:a16="http://schemas.microsoft.com/office/drawing/2014/main" id="{A8D75C1F-19DE-4852-B1E0-6CA1F682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4671229" cy="43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Группа 1">
            <a:extLst>
              <a:ext uri="{FF2B5EF4-FFF2-40B4-BE49-F238E27FC236}">
                <a16:creationId xmlns:a16="http://schemas.microsoft.com/office/drawing/2014/main" id="{7E48F3CF-6DFB-4E88-961F-F0F3D6097A51}"/>
              </a:ext>
            </a:extLst>
          </p:cNvPr>
          <p:cNvGrpSpPr/>
          <p:nvPr/>
        </p:nvGrpSpPr>
        <p:grpSpPr>
          <a:xfrm>
            <a:off x="5020925" y="1400125"/>
            <a:ext cx="4015571" cy="4352875"/>
            <a:chOff x="5020925" y="1400125"/>
            <a:chExt cx="4015571" cy="4352875"/>
          </a:xfrm>
        </p:grpSpPr>
        <p:sp>
          <p:nvSpPr>
            <p:cNvPr id="5" name="Text Box 3">
              <a:extLst>
                <a:ext uri="{FF2B5EF4-FFF2-40B4-BE49-F238E27FC236}">
                  <a16:creationId xmlns:a16="http://schemas.microsoft.com/office/drawing/2014/main" id="{4E20EC9D-0BEB-41FA-AC3F-FAF936D7B510}"/>
                </a:ext>
              </a:extLst>
            </p:cNvPr>
            <p:cNvSpPr txBox="1">
              <a:spLocks noChangeArrowheads="1"/>
            </p:cNvSpPr>
            <p:nvPr/>
          </p:nvSpPr>
          <p:spPr bwMode="auto">
            <a:xfrm>
              <a:off x="5020925" y="1400125"/>
              <a:ext cx="40155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Отметим, что приведённая мозаика </a:t>
              </a:r>
              <a:r>
                <a:rPr lang="ru-RU" altLang="ru-RU" dirty="0" err="1"/>
                <a:t>Пенроуза</a:t>
              </a:r>
              <a:r>
                <a:rPr lang="ru-RU" altLang="ru-RU" dirty="0"/>
                <a:t> является непериодическим паркетом. </a:t>
              </a:r>
            </a:p>
          </p:txBody>
        </p:sp>
        <p:sp>
          <p:nvSpPr>
            <p:cNvPr id="6" name="Text Box 3">
              <a:extLst>
                <a:ext uri="{FF2B5EF4-FFF2-40B4-BE49-F238E27FC236}">
                  <a16:creationId xmlns:a16="http://schemas.microsoft.com/office/drawing/2014/main" id="{BDD4E89C-1D34-4236-A098-C3055ABE27EA}"/>
                </a:ext>
              </a:extLst>
            </p:cNvPr>
            <p:cNvSpPr txBox="1">
              <a:spLocks noChangeArrowheads="1"/>
            </p:cNvSpPr>
            <p:nvPr/>
          </p:nvSpPr>
          <p:spPr bwMode="auto">
            <a:xfrm>
              <a:off x="5020925" y="3075344"/>
              <a:ext cx="38519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n-US" altLang="ru-RU" dirty="0"/>
                <a:t>	</a:t>
              </a:r>
              <a:r>
                <a:rPr lang="ru-RU" altLang="ru-RU" dirty="0"/>
                <a:t>Для знакомства с мозаиками </a:t>
              </a:r>
              <a:r>
                <a:rPr lang="ru-RU" altLang="ru-RU" dirty="0" err="1"/>
                <a:t>Пенроуза</a:t>
              </a:r>
              <a:r>
                <a:rPr lang="ru-RU" altLang="ru-RU" dirty="0"/>
                <a:t> рекомендуем книгу</a:t>
              </a:r>
            </a:p>
            <a:p>
              <a:pPr algn="just">
                <a:spcBef>
                  <a:spcPts val="0"/>
                </a:spcBef>
              </a:pPr>
              <a:r>
                <a:rPr lang="ru-RU" altLang="ru-RU" dirty="0"/>
                <a:t>	Гарднер М. От мозаик </a:t>
              </a:r>
              <a:r>
                <a:rPr lang="ru-RU" altLang="ru-RU" dirty="0" err="1"/>
                <a:t>Пенроуза</a:t>
              </a:r>
              <a:r>
                <a:rPr lang="ru-RU" altLang="ru-RU" dirty="0"/>
                <a:t> к надёжным шрифтам. – М.: Мир, 1993</a:t>
              </a:r>
            </a:p>
          </p:txBody>
        </p:sp>
      </p:grpSp>
    </p:spTree>
    <p:extLst>
      <p:ext uri="{BB962C8B-B14F-4D97-AF65-F5344CB8AC3E}">
        <p14:creationId xmlns:p14="http://schemas.microsoft.com/office/powerpoint/2010/main" val="2961778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68"/>
                                        </p:tgtEl>
                                        <p:attrNameLst>
                                          <p:attrName>style.visibility</p:attrName>
                                        </p:attrNameLst>
                                      </p:cBhvr>
                                      <p:to>
                                        <p:strVal val="visible"/>
                                      </p:to>
                                    </p:set>
                                    <p:animEffect transition="in" filter="wipe(up)">
                                      <p:cBhvr>
                                        <p:cTn id="7" dur="500"/>
                                        <p:tgtEl>
                                          <p:spTgt spid="6553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12DBF928-FD07-4E96-85EB-4CD179CA362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(Всадники)</a:t>
            </a:r>
          </a:p>
        </p:txBody>
      </p:sp>
      <p:pic>
        <p:nvPicPr>
          <p:cNvPr id="522247" name="Picture 7">
            <a:extLst>
              <a:ext uri="{FF2B5EF4-FFF2-40B4-BE49-F238E27FC236}">
                <a16:creationId xmlns:a16="http://schemas.microsoft.com/office/drawing/2014/main" id="{31ADDBE1-B6E7-4E72-BC27-094D117E9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6124575" cy="604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9B69FA5D-5F73-4100-81F2-D106BBFF3B09}"/>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(Птицы)</a:t>
            </a:r>
          </a:p>
        </p:txBody>
      </p:sp>
      <p:pic>
        <p:nvPicPr>
          <p:cNvPr id="524293" name="Picture 5">
            <a:extLst>
              <a:ext uri="{FF2B5EF4-FFF2-40B4-BE49-F238E27FC236}">
                <a16:creationId xmlns:a16="http://schemas.microsoft.com/office/drawing/2014/main" id="{FE56CD3A-C8EF-429A-BB6E-49D73314E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534400" cy="574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a:extLst>
              <a:ext uri="{FF2B5EF4-FFF2-40B4-BE49-F238E27FC236}">
                <a16:creationId xmlns:a16="http://schemas.microsoft.com/office/drawing/2014/main" id="{CF2C72A4-0376-4EF9-BD19-405DBB614B2D}"/>
              </a:ext>
            </a:extLst>
          </p:cNvPr>
          <p:cNvSpPr>
            <a:spLocks noGrp="1" noChangeArrowheads="1"/>
          </p:cNvSpPr>
          <p:nvPr>
            <p:ph type="title"/>
          </p:nvPr>
        </p:nvSpPr>
        <p:spPr>
          <a:xfrm>
            <a:off x="685800" y="-28812"/>
            <a:ext cx="7772400" cy="457200"/>
          </a:xfrm>
        </p:spPr>
        <p:txBody>
          <a:bodyPr/>
          <a:lstStyle/>
          <a:p>
            <a:r>
              <a:rPr lang="ru-RU" altLang="ru-RU" sz="3600" dirty="0">
                <a:solidFill>
                  <a:srgbClr val="FF3300"/>
                </a:solidFill>
              </a:rPr>
              <a:t>Упражнение </a:t>
            </a:r>
            <a:r>
              <a:rPr lang="en-US" altLang="ru-RU" sz="3600" dirty="0">
                <a:solidFill>
                  <a:srgbClr val="FF3300"/>
                </a:solidFill>
              </a:rPr>
              <a:t>3</a:t>
            </a:r>
            <a:endParaRPr lang="ru-RU" altLang="ru-RU" sz="3600" dirty="0">
              <a:solidFill>
                <a:srgbClr val="FF3300"/>
              </a:solidFill>
            </a:endParaRPr>
          </a:p>
        </p:txBody>
      </p:sp>
      <p:sp>
        <p:nvSpPr>
          <p:cNvPr id="653315" name="Text Box 3">
            <a:extLst>
              <a:ext uri="{FF2B5EF4-FFF2-40B4-BE49-F238E27FC236}">
                <a16:creationId xmlns:a16="http://schemas.microsoft.com/office/drawing/2014/main" id="{E070FFCB-5B57-4080-80E8-4CFD9B4ED636}"/>
              </a:ext>
            </a:extLst>
          </p:cNvPr>
          <p:cNvSpPr txBox="1">
            <a:spLocks noChangeArrowheads="1"/>
          </p:cNvSpPr>
          <p:nvPr/>
        </p:nvSpPr>
        <p:spPr bwMode="auto">
          <a:xfrm>
            <a:off x="0" y="428388"/>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Докажите, что из любого параллелограмма можно составить паркет.</a:t>
            </a:r>
          </a:p>
        </p:txBody>
      </p:sp>
      <p:grpSp>
        <p:nvGrpSpPr>
          <p:cNvPr id="6" name="Группа 5">
            <a:extLst>
              <a:ext uri="{FF2B5EF4-FFF2-40B4-BE49-F238E27FC236}">
                <a16:creationId xmlns:a16="http://schemas.microsoft.com/office/drawing/2014/main" id="{D1F82DD2-EFBC-4174-86BB-75FA8D70A81C}"/>
              </a:ext>
            </a:extLst>
          </p:cNvPr>
          <p:cNvGrpSpPr/>
          <p:nvPr/>
        </p:nvGrpSpPr>
        <p:grpSpPr>
          <a:xfrm>
            <a:off x="35496" y="1066662"/>
            <a:ext cx="9108504" cy="3300532"/>
            <a:chOff x="35496" y="-349385"/>
            <a:chExt cx="9108504" cy="3300532"/>
          </a:xfrm>
        </p:grpSpPr>
        <p:sp>
          <p:nvSpPr>
            <p:cNvPr id="653318" name="Text Box 6">
              <a:extLst>
                <a:ext uri="{FF2B5EF4-FFF2-40B4-BE49-F238E27FC236}">
                  <a16:creationId xmlns:a16="http://schemas.microsoft.com/office/drawing/2014/main" id="{01171115-0018-47F6-BC7E-ADC39F97BCE9}"/>
                </a:ext>
              </a:extLst>
            </p:cNvPr>
            <p:cNvSpPr txBox="1">
              <a:spLocks noChangeArrowheads="1"/>
            </p:cNvSpPr>
            <p:nvPr/>
          </p:nvSpPr>
          <p:spPr bwMode="auto">
            <a:xfrm>
              <a:off x="35496" y="-349385"/>
              <a:ext cx="910850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3200" dirty="0">
                  <a:solidFill>
                    <a:srgbClr val="FF3300"/>
                  </a:solidFill>
                </a:rPr>
                <a:t>	</a:t>
              </a:r>
              <a:r>
                <a:rPr lang="ru-RU" altLang="ru-RU" dirty="0">
                  <a:solidFill>
                    <a:srgbClr val="FF3300"/>
                  </a:solidFill>
                </a:rPr>
                <a:t>Решение.</a:t>
              </a:r>
              <a:r>
                <a:rPr lang="ru-RU" altLang="ru-RU" dirty="0"/>
                <a:t> Рассмотрим параллелограмм </a:t>
              </a:r>
              <a:r>
                <a:rPr lang="en-US" altLang="ru-RU" i="1" dirty="0"/>
                <a:t>ABCD</a:t>
              </a:r>
              <a:r>
                <a:rPr lang="en-US" altLang="ru-RU" dirty="0"/>
                <a:t>. </a:t>
              </a:r>
              <a:endParaRPr lang="ru-RU" altLang="ru-RU" dirty="0">
                <a:cs typeface="Times New Roman" panose="02020603050405020304" pitchFamily="18" charset="0"/>
              </a:endParaRPr>
            </a:p>
          </p:txBody>
        </p:sp>
        <p:pic>
          <p:nvPicPr>
            <p:cNvPr id="3" name="Рисунок 2">
              <a:extLst>
                <a:ext uri="{FF2B5EF4-FFF2-40B4-BE49-F238E27FC236}">
                  <a16:creationId xmlns:a16="http://schemas.microsoft.com/office/drawing/2014/main" id="{B0A98C5E-922D-4A6E-9318-BC9530061253}"/>
                </a:ext>
              </a:extLst>
            </p:cNvPr>
            <p:cNvPicPr>
              <a:picLocks noChangeAspect="1"/>
            </p:cNvPicPr>
            <p:nvPr/>
          </p:nvPicPr>
          <p:blipFill>
            <a:blip r:embed="rId3"/>
            <a:stretch>
              <a:fillRect/>
            </a:stretch>
          </p:blipFill>
          <p:spPr>
            <a:xfrm>
              <a:off x="1259632" y="1163696"/>
              <a:ext cx="2746176" cy="1787451"/>
            </a:xfrm>
            <a:prstGeom prst="rect">
              <a:avLst/>
            </a:prstGeom>
          </p:spPr>
        </p:pic>
      </p:grpSp>
      <p:grpSp>
        <p:nvGrpSpPr>
          <p:cNvPr id="7" name="Группа 6">
            <a:extLst>
              <a:ext uri="{FF2B5EF4-FFF2-40B4-BE49-F238E27FC236}">
                <a16:creationId xmlns:a16="http://schemas.microsoft.com/office/drawing/2014/main" id="{1BBE4146-A16B-464E-AA0F-96F5733DEB7A}"/>
              </a:ext>
            </a:extLst>
          </p:cNvPr>
          <p:cNvGrpSpPr/>
          <p:nvPr/>
        </p:nvGrpSpPr>
        <p:grpSpPr>
          <a:xfrm>
            <a:off x="0" y="2572151"/>
            <a:ext cx="9108504" cy="3236575"/>
            <a:chOff x="-1218912" y="2986953"/>
            <a:chExt cx="9108504" cy="3236575"/>
          </a:xfrm>
        </p:grpSpPr>
        <p:pic>
          <p:nvPicPr>
            <p:cNvPr id="5" name="Рисунок 4">
              <a:extLst>
                <a:ext uri="{FF2B5EF4-FFF2-40B4-BE49-F238E27FC236}">
                  <a16:creationId xmlns:a16="http://schemas.microsoft.com/office/drawing/2014/main" id="{99648333-447F-455E-AA2A-C094AF0C7AB5}"/>
                </a:ext>
              </a:extLst>
            </p:cNvPr>
            <p:cNvPicPr>
              <a:picLocks noChangeAspect="1"/>
            </p:cNvPicPr>
            <p:nvPr/>
          </p:nvPicPr>
          <p:blipFill>
            <a:blip r:embed="rId4"/>
            <a:stretch>
              <a:fillRect/>
            </a:stretch>
          </p:blipFill>
          <p:spPr>
            <a:xfrm>
              <a:off x="40720" y="2986953"/>
              <a:ext cx="6320489" cy="1764603"/>
            </a:xfrm>
            <a:prstGeom prst="rect">
              <a:avLst/>
            </a:prstGeom>
          </p:spPr>
        </p:pic>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75747693-1018-40F3-A3D4-9D68EF828CED}"/>
                    </a:ext>
                  </a:extLst>
                </p:cNvPr>
                <p:cNvSpPr txBox="1">
                  <a:spLocks noChangeArrowheads="1"/>
                </p:cNvSpPr>
                <p:nvPr/>
              </p:nvSpPr>
              <p:spPr bwMode="auto">
                <a:xfrm>
                  <a:off x="-1218912" y="4976007"/>
                  <a:ext cx="9108504" cy="12475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Параллельными переносами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𝐴𝐵</m:t>
                          </m:r>
                        </m:e>
                      </m:acc>
                    </m:oMath>
                  </a14:m>
                  <a:r>
                    <a:rPr lang="en-US" altLang="ru-RU" dirty="0"/>
                    <a:t> </a:t>
                  </a:r>
                  <a:r>
                    <a:rPr lang="ru-RU" altLang="ru-RU" dirty="0"/>
                    <a:t>из него можно получить полоску, состоящую из параллелограммов, равных данному.</a:t>
                  </a:r>
                  <a:endParaRPr lang="ru-RU" altLang="ru-RU" dirty="0">
                    <a:cs typeface="Times New Roman" panose="02020603050405020304" pitchFamily="18" charset="0"/>
                  </a:endParaRPr>
                </a:p>
              </p:txBody>
            </p:sp>
          </mc:Choice>
          <mc:Fallback xmlns="">
            <p:sp>
              <p:nvSpPr>
                <p:cNvPr id="12" name="Text Box 6">
                  <a:extLst>
                    <a:ext uri="{FF2B5EF4-FFF2-40B4-BE49-F238E27FC236}">
                      <a16:creationId xmlns:a16="http://schemas.microsoft.com/office/drawing/2014/main" id="{75747693-1018-40F3-A3D4-9D68EF828CED}"/>
                    </a:ext>
                  </a:extLst>
                </p:cNvPr>
                <p:cNvSpPr txBox="1">
                  <a:spLocks noRot="1" noChangeAspect="1" noMove="1" noResize="1" noEditPoints="1" noAdjustHandles="1" noChangeArrowheads="1" noChangeShapeType="1" noTextEdit="1"/>
                </p:cNvSpPr>
                <p:nvPr/>
              </p:nvSpPr>
              <p:spPr bwMode="auto">
                <a:xfrm>
                  <a:off x="-1218912" y="4976007"/>
                  <a:ext cx="9108504" cy="1247521"/>
                </a:xfrm>
                <a:prstGeom prst="rect">
                  <a:avLst/>
                </a:prstGeom>
                <a:blipFill>
                  <a:blip r:embed="rId5"/>
                  <a:stretch>
                    <a:fillRect l="-1004" r="-1004" b="-102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grpSp>
        <p:nvGrpSpPr>
          <p:cNvPr id="11" name="Группа 10">
            <a:extLst>
              <a:ext uri="{FF2B5EF4-FFF2-40B4-BE49-F238E27FC236}">
                <a16:creationId xmlns:a16="http://schemas.microsoft.com/office/drawing/2014/main" id="{A2B5D31F-F565-4239-8726-85CC386B2675}"/>
              </a:ext>
            </a:extLst>
          </p:cNvPr>
          <p:cNvGrpSpPr/>
          <p:nvPr/>
        </p:nvGrpSpPr>
        <p:grpSpPr>
          <a:xfrm>
            <a:off x="107504" y="1646100"/>
            <a:ext cx="9108504" cy="4969226"/>
            <a:chOff x="161764" y="1870544"/>
            <a:chExt cx="9108504" cy="4969226"/>
          </a:xfrm>
        </p:grpSpPr>
        <p:pic>
          <p:nvPicPr>
            <p:cNvPr id="19" name="Рисунок 18">
              <a:extLst>
                <a:ext uri="{FF2B5EF4-FFF2-40B4-BE49-F238E27FC236}">
                  <a16:creationId xmlns:a16="http://schemas.microsoft.com/office/drawing/2014/main" id="{3A854279-B437-43BE-B006-A74ED2792881}"/>
                </a:ext>
              </a:extLst>
            </p:cNvPr>
            <p:cNvPicPr>
              <a:picLocks noChangeAspect="1"/>
            </p:cNvPicPr>
            <p:nvPr/>
          </p:nvPicPr>
          <p:blipFill>
            <a:blip r:embed="rId6"/>
            <a:stretch>
              <a:fillRect/>
            </a:stretch>
          </p:blipFill>
          <p:spPr>
            <a:xfrm>
              <a:off x="1364196" y="1870544"/>
              <a:ext cx="6912768" cy="2694535"/>
            </a:xfrm>
            <a:prstGeom prst="rect">
              <a:avLst/>
            </a:prstGeom>
          </p:spPr>
        </p:pic>
        <mc:AlternateContent xmlns:mc="http://schemas.openxmlformats.org/markup-compatibility/2006" xmlns:a14="http://schemas.microsoft.com/office/drawing/2010/main">
          <mc:Choice Requires="a14">
            <p:sp>
              <p:nvSpPr>
                <p:cNvPr id="20" name="Text Box 6">
                  <a:extLst>
                    <a:ext uri="{FF2B5EF4-FFF2-40B4-BE49-F238E27FC236}">
                      <a16:creationId xmlns:a16="http://schemas.microsoft.com/office/drawing/2014/main" id="{1235FA31-BB28-46F5-B8DE-205139074B05}"/>
                    </a:ext>
                  </a:extLst>
                </p:cNvPr>
                <p:cNvSpPr txBox="1">
                  <a:spLocks noChangeArrowheads="1"/>
                </p:cNvSpPr>
                <p:nvPr/>
              </p:nvSpPr>
              <p:spPr bwMode="auto">
                <a:xfrm>
                  <a:off x="161764" y="5961581"/>
                  <a:ext cx="9108504" cy="8781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just">
                    <a:spcBef>
                      <a:spcPct val="50000"/>
                    </a:spcBef>
                  </a:pPr>
                  <a:r>
                    <a:rPr lang="en-US" altLang="ru-RU" dirty="0"/>
                    <a:t>	</a:t>
                  </a:r>
                  <a:r>
                    <a:rPr lang="ru-RU" altLang="ru-RU" dirty="0"/>
                    <a:t>Параллельными переносами на вектор </a:t>
                  </a:r>
                  <a14:m>
                    <m:oMath xmlns:m="http://schemas.openxmlformats.org/officeDocument/2006/math">
                      <m:acc>
                        <m:accPr>
                          <m:chr m:val="⃗"/>
                          <m:ctrlPr>
                            <a:rPr lang="ru-RU" altLang="ru-RU" i="1" smtClean="0">
                              <a:latin typeface="Cambria Math" panose="02040503050406030204" pitchFamily="18" charset="0"/>
                            </a:rPr>
                          </m:ctrlPr>
                        </m:accPr>
                        <m:e>
                          <m:r>
                            <a:rPr lang="en-US" altLang="ru-RU" b="0" i="1" smtClean="0">
                              <a:latin typeface="Cambria Math" panose="02040503050406030204" pitchFamily="18" charset="0"/>
                            </a:rPr>
                            <m:t>𝐴𝐷</m:t>
                          </m:r>
                        </m:e>
                      </m:acc>
                    </m:oMath>
                  </a14:m>
                  <a:r>
                    <a:rPr lang="en-US" altLang="ru-RU" dirty="0"/>
                    <a:t> </a:t>
                  </a:r>
                  <a:r>
                    <a:rPr lang="ru-RU" altLang="ru-RU" dirty="0"/>
                    <a:t>из этой полоски можно получить искомый паркет из параллелограммов.</a:t>
                  </a:r>
                  <a:endParaRPr lang="ru-RU" altLang="ru-RU" dirty="0">
                    <a:cs typeface="Times New Roman" panose="02020603050405020304" pitchFamily="18" charset="0"/>
                  </a:endParaRPr>
                </a:p>
              </p:txBody>
            </p:sp>
          </mc:Choice>
          <mc:Fallback xmlns="">
            <p:sp>
              <p:nvSpPr>
                <p:cNvPr id="20" name="Text Box 6">
                  <a:extLst>
                    <a:ext uri="{FF2B5EF4-FFF2-40B4-BE49-F238E27FC236}">
                      <a16:creationId xmlns:a16="http://schemas.microsoft.com/office/drawing/2014/main" id="{1235FA31-BB28-46F5-B8DE-205139074B05}"/>
                    </a:ext>
                  </a:extLst>
                </p:cNvPr>
                <p:cNvSpPr txBox="1">
                  <a:spLocks noRot="1" noChangeAspect="1" noMove="1" noResize="1" noEditPoints="1" noAdjustHandles="1" noChangeArrowheads="1" noChangeShapeType="1" noTextEdit="1"/>
                </p:cNvSpPr>
                <p:nvPr/>
              </p:nvSpPr>
              <p:spPr bwMode="auto">
                <a:xfrm>
                  <a:off x="161764" y="5961581"/>
                  <a:ext cx="9108504" cy="878189"/>
                </a:xfrm>
                <a:prstGeom prst="rect">
                  <a:avLst/>
                </a:prstGeom>
                <a:blipFill>
                  <a:blip r:embed="rId7"/>
                  <a:stretch>
                    <a:fillRect l="-1071" r="-1004" b="-1448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pSp>
    </p:spTree>
    <p:extLst>
      <p:ext uri="{BB962C8B-B14F-4D97-AF65-F5344CB8AC3E}">
        <p14:creationId xmlns:p14="http://schemas.microsoft.com/office/powerpoint/2010/main" val="2832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95F92FDB-54A9-4633-A77D-C1EE638A906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Картина М. </a:t>
            </a:r>
            <a:r>
              <a:rPr lang="ru-RU" altLang="ru-RU" sz="3600" dirty="0" err="1">
                <a:solidFill>
                  <a:srgbClr val="FF3300"/>
                </a:solidFill>
              </a:rPr>
              <a:t>Эшера</a:t>
            </a:r>
            <a:r>
              <a:rPr lang="ru-RU" altLang="ru-RU" sz="3600" dirty="0">
                <a:solidFill>
                  <a:srgbClr val="FF3300"/>
                </a:solidFill>
              </a:rPr>
              <a:t> (Ящерицы)</a:t>
            </a:r>
          </a:p>
        </p:txBody>
      </p:sp>
      <p:pic>
        <p:nvPicPr>
          <p:cNvPr id="526341" name="Picture 5">
            <a:extLst>
              <a:ext uri="{FF2B5EF4-FFF2-40B4-BE49-F238E27FC236}">
                <a16:creationId xmlns:a16="http://schemas.microsoft.com/office/drawing/2014/main" id="{A68037B2-0947-44C3-8BFB-7B8AE0F6D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619875" cy="601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5CE53975-7D63-4462-BD78-6695A3B96031}"/>
              </a:ext>
            </a:extLst>
          </p:cNvPr>
          <p:cNvSpPr>
            <a:spLocks noGrp="1" noChangeArrowheads="1"/>
          </p:cNvSpPr>
          <p:nvPr>
            <p:ph type="title"/>
          </p:nvPr>
        </p:nvSpPr>
        <p:spPr>
          <a:xfrm>
            <a:off x="0" y="137056"/>
            <a:ext cx="9144000" cy="1296144"/>
          </a:xfrm>
        </p:spPr>
        <p:txBody>
          <a:bodyPr/>
          <a:lstStyle/>
          <a:p>
            <a:pPr algn="just"/>
            <a:r>
              <a:rPr lang="en-US" altLang="ru-RU" sz="2800" dirty="0">
                <a:solidFill>
                  <a:schemeClr val="tx1"/>
                </a:solidFill>
              </a:rPr>
              <a:t>	</a:t>
            </a:r>
            <a:r>
              <a:rPr lang="ru-RU" altLang="ru-RU" sz="2800" dirty="0">
                <a:solidFill>
                  <a:schemeClr val="tx1"/>
                </a:solidFill>
              </a:rPr>
              <a:t>Картина М. </a:t>
            </a:r>
            <a:r>
              <a:rPr lang="ru-RU" altLang="ru-RU" sz="2800" dirty="0" err="1">
                <a:solidFill>
                  <a:schemeClr val="tx1"/>
                </a:solidFill>
              </a:rPr>
              <a:t>Эшера</a:t>
            </a:r>
            <a:r>
              <a:rPr lang="ru-RU" altLang="ru-RU" sz="2800" dirty="0">
                <a:solidFill>
                  <a:schemeClr val="tx1"/>
                </a:solidFill>
              </a:rPr>
              <a:t> (Круг), представляющая собой паркет из правильных треугольников и четырёхугольников на модели Пуанкаре плоскости Лобачевского</a:t>
            </a:r>
            <a:r>
              <a:rPr lang="en-US" altLang="ru-RU" sz="2800" dirty="0">
                <a:solidFill>
                  <a:schemeClr val="tx1"/>
                </a:solidFill>
              </a:rPr>
              <a:t>.</a:t>
            </a:r>
            <a:endParaRPr lang="ru-RU" altLang="ru-RU" sz="2800" dirty="0">
              <a:solidFill>
                <a:schemeClr val="tx1"/>
              </a:solidFill>
            </a:endParaRPr>
          </a:p>
        </p:txBody>
      </p:sp>
      <p:pic>
        <p:nvPicPr>
          <p:cNvPr id="528389" name="Picture 5">
            <a:extLst>
              <a:ext uri="{FF2B5EF4-FFF2-40B4-BE49-F238E27FC236}">
                <a16:creationId xmlns:a16="http://schemas.microsoft.com/office/drawing/2014/main" id="{22678F8A-D0D0-4A6B-9CC2-0EFEAF523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5" y="1433200"/>
            <a:ext cx="4968552" cy="52100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51026A88-C281-42BA-BEBC-BFCBC2B06AA8}"/>
              </a:ext>
            </a:extLst>
          </p:cNvPr>
          <p:cNvSpPr txBox="1">
            <a:spLocks noChangeArrowheads="1"/>
          </p:cNvSpPr>
          <p:nvPr/>
        </p:nvSpPr>
        <p:spPr bwMode="auto">
          <a:xfrm>
            <a:off x="4968552" y="1556792"/>
            <a:ext cx="417544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algn="just"/>
            <a:r>
              <a:rPr lang="en-US" altLang="ru-RU" sz="2800" dirty="0">
                <a:solidFill>
                  <a:schemeClr val="tx1"/>
                </a:solidFill>
              </a:rPr>
              <a:t>	</a:t>
            </a:r>
            <a:r>
              <a:rPr lang="ru-RU" altLang="ru-RU" sz="2800" dirty="0">
                <a:cs typeface="Times New Roman" panose="02020603050405020304" pitchFamily="18" charset="0"/>
              </a:rPr>
              <a:t> Точками этой плоскости являются точки, расположенные внутри некоторого фиксированного круга, а прямыми – диаметры без концов и дуги окружностей, лежащих внутри этого круга и перпендикулярные его окружности. </a:t>
            </a:r>
            <a:endParaRPr lang="ru-RU" altLang="ru-RU" sz="2800" dirty="0">
              <a:solidFill>
                <a:schemeClr val="tx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339752" y="342816"/>
            <a:ext cx="3600400" cy="1224136"/>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Контактная </a:t>
            </a:r>
            <a:b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b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информация</a:t>
            </a:r>
          </a:p>
        </p:txBody>
      </p:sp>
      <p:pic>
        <p:nvPicPr>
          <p:cNvPr id="11" name="Рисунок 10" descr="Mnemozina_LOGOTYPE_RED.png"/>
          <p:cNvPicPr>
            <a:picLocks noChangeAspect="1"/>
          </p:cNvPicPr>
          <p:nvPr/>
        </p:nvPicPr>
        <p:blipFill>
          <a:blip r:embed="rId2" cstate="print"/>
          <a:stretch>
            <a:fillRect/>
          </a:stretch>
        </p:blipFill>
        <p:spPr>
          <a:xfrm>
            <a:off x="827584" y="270808"/>
            <a:ext cx="1296144" cy="1236520"/>
          </a:xfrm>
          <a:prstGeom prst="rect">
            <a:avLst/>
          </a:prstGeom>
        </p:spPr>
      </p:pic>
      <p:sp>
        <p:nvSpPr>
          <p:cNvPr id="5" name="Заголовок 1"/>
          <p:cNvSpPr txBox="1">
            <a:spLocks/>
          </p:cNvSpPr>
          <p:nvPr/>
        </p:nvSpPr>
        <p:spPr>
          <a:xfrm>
            <a:off x="683568" y="2132856"/>
            <a:ext cx="7632848" cy="450564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Издательство «Мнемозина»:</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Сайт: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mnemozina.ru</a:t>
            </a:r>
            <a:r>
              <a:rPr kumimoji="0" lang="en-US" sz="2000" b="0" i="0" u="none" strike="noStrike" kern="0" cap="none" spc="0" normalizeH="0" baseline="0" noProof="0" dirty="0">
                <a:ln>
                  <a:noFill/>
                </a:ln>
                <a:solidFill>
                  <a:srgbClr val="756525"/>
                </a:solidFill>
                <a:effectLst/>
                <a:uLnTx/>
                <a:uFillTx/>
                <a:latin typeface="+mn-lt"/>
                <a:ea typeface="Cambria Math" pitchFamily="18" charset="0"/>
                <a:cs typeface="Arial" pitchFamily="34" charset="0"/>
              </a:rPr>
              <a:t> </a:t>
            </a:r>
            <a:b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105043, Москва, ул. </a:t>
            </a:r>
            <a:r>
              <a:rPr kumimoji="0" lang="ru-RU" sz="2000" b="0" i="0" u="none" strike="noStrike" kern="0" cap="none" spc="0" normalizeH="0" baseline="0" noProof="0" dirty="0" err="1">
                <a:ln>
                  <a:noFill/>
                </a:ln>
                <a:solidFill>
                  <a:schemeClr val="tx2"/>
                </a:solidFill>
                <a:effectLst/>
                <a:uLnTx/>
                <a:uFillTx/>
                <a:latin typeface="+mn-lt"/>
                <a:ea typeface="Cambria Math" pitchFamily="18" charset="0"/>
                <a:cs typeface="Arial" pitchFamily="34" charset="0"/>
              </a:rPr>
              <a:t>Волочаевская</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40Г, строение 4, 3 этаж</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Тел.: 8 (499) 367–67–81</a:t>
            </a:r>
            <a:br>
              <a:rPr kumimoji="0" lang="ru-RU"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br>
            <a: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E-mail:</a:t>
            </a:r>
            <a:r>
              <a:rPr kumimoji="0" lang="en-US"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t>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ioc@mnemozina.ru </a:t>
            </a: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Интернет-магазин: </a:t>
            </a:r>
            <a:r>
              <a:rPr kumimoji="0" lang="ru-RU" sz="2000" b="0" i="0" u="sng" strike="noStrike" kern="0" cap="none" spc="0" normalizeH="0" baseline="0" noProof="0" dirty="0" err="1">
                <a:ln>
                  <a:noFill/>
                </a:ln>
                <a:solidFill>
                  <a:srgbClr val="0000CC"/>
                </a:solidFill>
                <a:effectLst/>
                <a:uLnTx/>
                <a:uFillTx/>
                <a:latin typeface="+mn-lt"/>
                <a:ea typeface="Cambria Math" pitchFamily="18" charset="0"/>
                <a:cs typeface="Arial" pitchFamily="34" charset="0"/>
              </a:rPr>
              <a:t>shop.mnemozina.ru</a:t>
            </a:r>
            <a:br>
              <a:rPr kumimoji="0" lang="ru-RU" sz="2000" b="0" i="0" u="none" strike="noStrike" kern="0" cap="none" spc="0" normalizeH="0" baseline="0" noProof="0" dirty="0">
                <a:ln>
                  <a:noFill/>
                </a:ln>
                <a:solidFill>
                  <a:srgbClr val="A5A3A8"/>
                </a:solidFill>
                <a:effectLst/>
                <a:uLnTx/>
                <a:uFillTx/>
                <a:latin typeface="+mn-lt"/>
                <a:ea typeface="Cambria Math" pitchFamily="18" charset="0"/>
                <a:cs typeface="Arial" pitchFamily="34" charset="0"/>
              </a:rPr>
            </a:b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Торговый дом:</a:t>
            </a:r>
            <a:r>
              <a:rPr kumimoji="0" lang="en-US"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a:t>
            </a:r>
            <a:br>
              <a:rPr kumimoji="0" lang="en-US" sz="2000" b="0" i="0" u="none" strike="noStrike" kern="0" cap="none" spc="0" normalizeH="0" baseline="0" noProof="0" dirty="0">
                <a:ln>
                  <a:noFill/>
                </a:ln>
                <a:solidFill>
                  <a:srgbClr val="000000"/>
                </a:solidFill>
                <a:effectLst/>
                <a:uLnTx/>
                <a:uFillTx/>
                <a:latin typeface="+mn-lt"/>
                <a:ea typeface="Cambria Math" pitchFamily="18" charset="0"/>
                <a:cs typeface="Arial" pitchFamily="34" charset="0"/>
              </a:rPr>
            </a:br>
            <a: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E-mail</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a:t>
            </a:r>
            <a:r>
              <a:rPr kumimoji="0" lang="ru-RU"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t> </a:t>
            </a:r>
            <a:r>
              <a:rPr kumimoji="0" lang="ru-RU" sz="2000" b="0" i="0" u="sng" strike="noStrike" kern="0" cap="none" spc="0" normalizeH="0" baseline="0" noProof="0" dirty="0" err="1">
                <a:ln>
                  <a:noFill/>
                </a:ln>
                <a:solidFill>
                  <a:srgbClr val="0000CC"/>
                </a:solidFill>
                <a:effectLst/>
                <a:uLnTx/>
                <a:uFillTx/>
                <a:latin typeface="+mn-lt"/>
                <a:ea typeface="Cambria Math" pitchFamily="18" charset="0"/>
                <a:cs typeface="Arial" pitchFamily="34" charset="0"/>
              </a:rPr>
              <a:t>td@mnemozina.ru</a:t>
            </a: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Тел.:  8 (495) 644–20–26</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Электронные формы</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учебников и пособий представлены </a:t>
            </a:r>
            <a:b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на сайте «Школа в кармане»: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pocketschool.ru</a:t>
            </a:r>
            <a:endParaRPr kumimoji="0" lang="ru-RU"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endParaRPr>
          </a:p>
          <a:p>
            <a:pPr lvl="0">
              <a:defRPr/>
            </a:pPr>
            <a:r>
              <a:rPr lang="en-US" sz="2000" kern="0" dirty="0">
                <a:solidFill>
                  <a:schemeClr val="tx2"/>
                </a:solidFill>
                <a:latin typeface="+mn-lt"/>
                <a:ea typeface="Cambria Math" pitchFamily="18" charset="0"/>
                <a:cs typeface="Arial" pitchFamily="34" charset="0"/>
              </a:rPr>
              <a:t>E-mail</a:t>
            </a:r>
            <a:r>
              <a:rPr lang="ru-RU" sz="2000" kern="0" dirty="0">
                <a:solidFill>
                  <a:schemeClr val="tx2"/>
                </a:solidFill>
                <a:latin typeface="+mn-lt"/>
                <a:ea typeface="Cambria Math" pitchFamily="18" charset="0"/>
                <a:cs typeface="Arial" pitchFamily="34" charset="0"/>
              </a:rPr>
              <a:t> для бюджетных закупок: </a:t>
            </a:r>
            <a:r>
              <a:rPr lang="en-US" sz="2000" kern="0">
                <a:solidFill>
                  <a:schemeClr val="tx2"/>
                </a:solidFill>
                <a:latin typeface="+mn-lt"/>
                <a:ea typeface="Cambria Math" pitchFamily="18" charset="0"/>
                <a:cs typeface="Arial" pitchFamily="34" charset="0"/>
                <a:hlinkClick r:id="rId3"/>
              </a:rPr>
              <a:t>zakaz@ars-edu.ru</a:t>
            </a:r>
            <a:endParaRPr lang="ru-RU" sz="2000" kern="0">
              <a:solidFill>
                <a:schemeClr val="tx2"/>
              </a:solidFill>
              <a:latin typeface="+mn-lt"/>
              <a:ea typeface="Cambria Math" pitchFamily="18" charset="0"/>
              <a:cs typeface="Arial" pitchFamily="34" charset="0"/>
            </a:endParaRPr>
          </a:p>
          <a:p>
            <a:pPr lvl="0">
              <a:defRPr/>
            </a:pPr>
            <a:endParaRPr lang="ru-RU" sz="2000" kern="0" dirty="0">
              <a:solidFill>
                <a:schemeClr val="tx2"/>
              </a:solidFill>
              <a:latin typeface="+mn-lt"/>
              <a:ea typeface="Cambria Math" pitchFamily="18" charset="0"/>
              <a:cs typeface="Arial" pitchFamily="34" charset="0"/>
            </a:endParaRPr>
          </a:p>
        </p:txBody>
      </p:sp>
    </p:spTree>
    <p:extLst>
      <p:ext uri="{BB962C8B-B14F-4D97-AF65-F5344CB8AC3E}">
        <p14:creationId xmlns:p14="http://schemas.microsoft.com/office/powerpoint/2010/main" val="177388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a:extLst>
              <a:ext uri="{FF2B5EF4-FFF2-40B4-BE49-F238E27FC236}">
                <a16:creationId xmlns:a16="http://schemas.microsoft.com/office/drawing/2014/main" id="{CED1BE94-19A4-451A-BCEC-2C2923E1CE3C}"/>
              </a:ext>
            </a:extLst>
          </p:cNvPr>
          <p:cNvSpPr>
            <a:spLocks noGrp="1" noChangeArrowheads="1"/>
          </p:cNvSpPr>
          <p:nvPr>
            <p:ph type="title"/>
          </p:nvPr>
        </p:nvSpPr>
        <p:spPr>
          <a:xfrm>
            <a:off x="685800" y="33363"/>
            <a:ext cx="7772400" cy="457200"/>
          </a:xfrm>
        </p:spPr>
        <p:txBody>
          <a:bodyPr/>
          <a:lstStyle/>
          <a:p>
            <a:r>
              <a:rPr lang="ru-RU" altLang="ru-RU" sz="3600" dirty="0">
                <a:solidFill>
                  <a:srgbClr val="FF3300"/>
                </a:solidFill>
              </a:rPr>
              <a:t>Упражнение 4</a:t>
            </a:r>
          </a:p>
        </p:txBody>
      </p:sp>
      <p:sp>
        <p:nvSpPr>
          <p:cNvPr id="655363" name="Text Box 3">
            <a:extLst>
              <a:ext uri="{FF2B5EF4-FFF2-40B4-BE49-F238E27FC236}">
                <a16:creationId xmlns:a16="http://schemas.microsoft.com/office/drawing/2014/main" id="{35169BFC-795F-4F89-AD4F-0E72C9CF1B1A}"/>
              </a:ext>
            </a:extLst>
          </p:cNvPr>
          <p:cNvSpPr txBox="1">
            <a:spLocks noChangeArrowheads="1"/>
          </p:cNvSpPr>
          <p:nvPr/>
        </p:nvSpPr>
        <p:spPr bwMode="auto">
          <a:xfrm>
            <a:off x="0" y="49056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треугольников, равных данному. Раскрасьте треугольники в два цвета так, чтобы соседние треугольники были окрашены разными цветами. </a:t>
            </a:r>
          </a:p>
        </p:txBody>
      </p:sp>
      <p:pic>
        <p:nvPicPr>
          <p:cNvPr id="655364" name="Picture 4">
            <a:extLst>
              <a:ext uri="{FF2B5EF4-FFF2-40B4-BE49-F238E27FC236}">
                <a16:creationId xmlns:a16="http://schemas.microsoft.com/office/drawing/2014/main" id="{926E69F3-F786-4904-82B1-870753B56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6734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365" name="Group 5">
            <a:extLst>
              <a:ext uri="{FF2B5EF4-FFF2-40B4-BE49-F238E27FC236}">
                <a16:creationId xmlns:a16="http://schemas.microsoft.com/office/drawing/2014/main" id="{A816EA35-77F9-4ACA-A265-6CD00B9FCDEA}"/>
              </a:ext>
            </a:extLst>
          </p:cNvPr>
          <p:cNvGrpSpPr>
            <a:grpSpLocks/>
          </p:cNvGrpSpPr>
          <p:nvPr/>
        </p:nvGrpSpPr>
        <p:grpSpPr bwMode="auto">
          <a:xfrm>
            <a:off x="304800" y="1905000"/>
            <a:ext cx="6054725" cy="4773613"/>
            <a:chOff x="192" y="1200"/>
            <a:chExt cx="3814" cy="3007"/>
          </a:xfrm>
        </p:grpSpPr>
        <p:sp>
          <p:nvSpPr>
            <p:cNvPr id="655366" name="Text Box 6">
              <a:extLst>
                <a:ext uri="{FF2B5EF4-FFF2-40B4-BE49-F238E27FC236}">
                  <a16:creationId xmlns:a16="http://schemas.microsoft.com/office/drawing/2014/main" id="{A102B13E-880A-4171-9912-3E2E20886CCF}"/>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5367" name="Picture 7">
              <a:extLst>
                <a:ext uri="{FF2B5EF4-FFF2-40B4-BE49-F238E27FC236}">
                  <a16:creationId xmlns:a16="http://schemas.microsoft.com/office/drawing/2014/main" id="{6D4749DC-9723-4665-9B06-25727F06D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8" y="1200"/>
              <a:ext cx="2318"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57405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5365"/>
                                        </p:tgtEl>
                                        <p:attrNameLst>
                                          <p:attrName>style.visibility</p:attrName>
                                        </p:attrNameLst>
                                      </p:cBhvr>
                                      <p:to>
                                        <p:strVal val="visible"/>
                                      </p:to>
                                    </p:set>
                                    <p:animEffect transition="in" filter="wipe(up)">
                                      <p:cBhvr>
                                        <p:cTn id="7" dur="500"/>
                                        <p:tgtEl>
                                          <p:spTgt spid="65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a:extLst>
              <a:ext uri="{FF2B5EF4-FFF2-40B4-BE49-F238E27FC236}">
                <a16:creationId xmlns:a16="http://schemas.microsoft.com/office/drawing/2014/main" id="{4B62A9C2-6A05-4796-9D67-166D916D958C}"/>
              </a:ext>
            </a:extLst>
          </p:cNvPr>
          <p:cNvSpPr>
            <a:spLocks noGrp="1" noChangeArrowheads="1"/>
          </p:cNvSpPr>
          <p:nvPr>
            <p:ph type="title"/>
          </p:nvPr>
        </p:nvSpPr>
        <p:spPr>
          <a:xfrm>
            <a:off x="685800" y="-15512"/>
            <a:ext cx="7772400" cy="457200"/>
          </a:xfrm>
        </p:spPr>
        <p:txBody>
          <a:bodyPr/>
          <a:lstStyle/>
          <a:p>
            <a:r>
              <a:rPr lang="ru-RU" altLang="ru-RU" sz="3600" dirty="0">
                <a:solidFill>
                  <a:srgbClr val="FF3300"/>
                </a:solidFill>
              </a:rPr>
              <a:t>Упражнение 5</a:t>
            </a:r>
          </a:p>
        </p:txBody>
      </p:sp>
      <p:sp>
        <p:nvSpPr>
          <p:cNvPr id="657411" name="Text Box 3">
            <a:extLst>
              <a:ext uri="{FF2B5EF4-FFF2-40B4-BE49-F238E27FC236}">
                <a16:creationId xmlns:a16="http://schemas.microsoft.com/office/drawing/2014/main" id="{CAA6760B-4A41-4BC2-8FBB-72290236856A}"/>
              </a:ext>
            </a:extLst>
          </p:cNvPr>
          <p:cNvSpPr txBox="1">
            <a:spLocks noChangeArrowheads="1"/>
          </p:cNvSpPr>
          <p:nvPr/>
        </p:nvSpPr>
        <p:spPr bwMode="auto">
          <a:xfrm>
            <a:off x="0" y="4416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dirty="0">
                <a:cs typeface="Times New Roman" panose="02020603050405020304" pitchFamily="18" charset="0"/>
              </a:rPr>
              <a:t>	Изобразите паркет, составленный из треугольников, равных данному. Раскрасьте треугольники в два цвета так, чтобы соседние треугольники были окрашены разными цветами. </a:t>
            </a:r>
          </a:p>
        </p:txBody>
      </p:sp>
      <p:pic>
        <p:nvPicPr>
          <p:cNvPr id="657412" name="Picture 4">
            <a:extLst>
              <a:ext uri="{FF2B5EF4-FFF2-40B4-BE49-F238E27FC236}">
                <a16:creationId xmlns:a16="http://schemas.microsoft.com/office/drawing/2014/main" id="{E8861D13-F860-4FC8-BF9E-84115496B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05000"/>
            <a:ext cx="3683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7413" name="Group 5">
            <a:extLst>
              <a:ext uri="{FF2B5EF4-FFF2-40B4-BE49-F238E27FC236}">
                <a16:creationId xmlns:a16="http://schemas.microsoft.com/office/drawing/2014/main" id="{E44A478B-7116-46B8-8970-B677066B8D98}"/>
              </a:ext>
            </a:extLst>
          </p:cNvPr>
          <p:cNvGrpSpPr>
            <a:grpSpLocks/>
          </p:cNvGrpSpPr>
          <p:nvPr/>
        </p:nvGrpSpPr>
        <p:grpSpPr bwMode="auto">
          <a:xfrm>
            <a:off x="304800" y="1905000"/>
            <a:ext cx="5913438" cy="4800600"/>
            <a:chOff x="192" y="1200"/>
            <a:chExt cx="3725" cy="3024"/>
          </a:xfrm>
        </p:grpSpPr>
        <p:sp>
          <p:nvSpPr>
            <p:cNvPr id="657414" name="Text Box 6">
              <a:extLst>
                <a:ext uri="{FF2B5EF4-FFF2-40B4-BE49-F238E27FC236}">
                  <a16:creationId xmlns:a16="http://schemas.microsoft.com/office/drawing/2014/main" id="{E70CE864-7432-4762-BBDD-4FB443D6BF43}"/>
                </a:ext>
              </a:extLst>
            </p:cNvPr>
            <p:cNvSpPr txBox="1">
              <a:spLocks noChangeArrowheads="1"/>
            </p:cNvSpPr>
            <p:nvPr/>
          </p:nvSpPr>
          <p:spPr bwMode="auto">
            <a:xfrm>
              <a:off x="192" y="3600"/>
              <a:ext cx="11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200">
                  <a:solidFill>
                    <a:srgbClr val="FF3300"/>
                  </a:solidFill>
                </a:rPr>
                <a:t>Ответ:</a:t>
              </a:r>
              <a:endParaRPr lang="ru-RU" altLang="ru-RU" sz="3200">
                <a:cs typeface="Times New Roman" panose="02020603050405020304" pitchFamily="18" charset="0"/>
              </a:endParaRPr>
            </a:p>
          </p:txBody>
        </p:sp>
        <p:pic>
          <p:nvPicPr>
            <p:cNvPr id="657415" name="Picture 7">
              <a:extLst>
                <a:ext uri="{FF2B5EF4-FFF2-40B4-BE49-F238E27FC236}">
                  <a16:creationId xmlns:a16="http://schemas.microsoft.com/office/drawing/2014/main" id="{F6D33C30-F208-4EE9-8915-477FD30AD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1200"/>
              <a:ext cx="2333"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83376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57413"/>
                                        </p:tgtEl>
                                        <p:attrNameLst>
                                          <p:attrName>style.visibility</p:attrName>
                                        </p:attrNameLst>
                                      </p:cBhvr>
                                      <p:to>
                                        <p:strVal val="visible"/>
                                      </p:to>
                                    </p:set>
                                    <p:animEffect transition="in" filter="wipe(up)">
                                      <p:cBhvr>
                                        <p:cTn id="7" dur="500"/>
                                        <p:tgtEl>
                                          <p:spTgt spid="65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4071</TotalTime>
  <Words>3872</Words>
  <Application>Microsoft Office PowerPoint</Application>
  <PresentationFormat>Экран (4:3)</PresentationFormat>
  <Paragraphs>412</Paragraphs>
  <Slides>72</Slides>
  <Notes>70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72</vt:i4>
      </vt:variant>
    </vt:vector>
  </HeadingPairs>
  <TitlesOfParts>
    <vt:vector size="79" baseType="lpstr">
      <vt:lpstr>Arial Unicode MS</vt:lpstr>
      <vt:lpstr>Arial</vt:lpstr>
      <vt:lpstr>Arial Black</vt:lpstr>
      <vt:lpstr>Cambria Math</vt:lpstr>
      <vt:lpstr>Times New Roman</vt:lpstr>
      <vt:lpstr>Оформление по умолчанию</vt:lpstr>
      <vt:lpstr>Точечный рисунок</vt:lpstr>
      <vt:lpstr>паркеты 8 класс Презентация к § 44 учебника  «Геометрия. 7-9 классы»  И.М. Смирновой и В.А. Смирнова</vt:lpstr>
      <vt:lpstr>Презентация PowerPoint</vt:lpstr>
      <vt:lpstr>Презентация PowerPoint</vt:lpstr>
      <vt:lpstr>Презентация PowerPoint</vt:lpstr>
      <vt:lpstr>Упражнение 1</vt:lpstr>
      <vt:lpstr>Упражнение 2</vt:lpstr>
      <vt:lpstr>Упражнение 3</vt:lpstr>
      <vt:lpstr>Упражнение 4</vt:lpstr>
      <vt:lpstr>Упражнение 5</vt:lpstr>
      <vt:lpstr>Упражнение 6</vt:lpstr>
      <vt:lpstr>Упражнение 7</vt:lpstr>
      <vt:lpstr>Упражнение 8</vt:lpstr>
      <vt:lpstr>Упражнение 9</vt:lpstr>
      <vt:lpstr>Упражнение 10</vt:lpstr>
      <vt:lpstr>Презентация PowerPoint</vt:lpstr>
      <vt:lpstr>Упражнение 11</vt:lpstr>
      <vt:lpstr>Упражнение 12</vt:lpstr>
      <vt:lpstr>Презентация PowerPoint</vt:lpstr>
      <vt:lpstr>Упражнение 13</vt:lpstr>
      <vt:lpstr>Упражнение 14</vt:lpstr>
      <vt:lpstr>Упражнение 15</vt:lpstr>
      <vt:lpstr>Упражнение 16</vt:lpstr>
      <vt:lpstr>Упражнение 17</vt:lpstr>
      <vt:lpstr>Упражнение 18</vt:lpstr>
      <vt:lpstr>Упражнение 19</vt:lpstr>
      <vt:lpstr>Упражнение 20*</vt:lpstr>
      <vt:lpstr>Презентация PowerPoint</vt:lpstr>
      <vt:lpstr>Презентация PowerPoint</vt:lpstr>
      <vt:lpstr>Упражнение 1</vt:lpstr>
      <vt:lpstr>Упражнение 2</vt:lpstr>
      <vt:lpstr>Упражнение 3</vt:lpstr>
      <vt:lpstr>Презентация PowerPoint</vt:lpstr>
      <vt:lpstr>Упражнение</vt:lpstr>
      <vt:lpstr>Презентация PowerPoint</vt:lpstr>
      <vt:lpstr>Паркет 1</vt:lpstr>
      <vt:lpstr>Паркет 2</vt:lpstr>
      <vt:lpstr>Паркет 3</vt:lpstr>
      <vt:lpstr>Паркет 4</vt:lpstr>
      <vt:lpstr>Паркет 5</vt:lpstr>
      <vt:lpstr>Паркет 6</vt:lpstr>
      <vt:lpstr>Паркет 7</vt:lpstr>
      <vt:lpstr>Паркет 8</vt:lpstr>
      <vt:lpstr>Упражнение 1</vt:lpstr>
      <vt:lpstr>Упражнение 2</vt:lpstr>
      <vt:lpstr>Упражнение 3</vt:lpstr>
      <vt:lpstr>Упражнение 4</vt:lpstr>
      <vt:lpstr>Упражнение 5</vt:lpstr>
      <vt:lpstr>Упражнение 6</vt:lpstr>
      <vt:lpstr>Упражнение 7</vt:lpstr>
      <vt:lpstr>Упражнение 8</vt:lpstr>
      <vt:lpstr>Упражнение 9</vt:lpstr>
      <vt:lpstr>Упражнение 10</vt:lpstr>
      <vt:lpstr>Упражнение 11</vt:lpstr>
      <vt:lpstr>Упражнение 12</vt:lpstr>
      <vt:lpstr>Презентация PowerPoint</vt:lpstr>
      <vt:lpstr>КВАЗИКРИСТАЛЛЫ</vt:lpstr>
      <vt:lpstr>КВАЗИКРИСТАЛЛЫ</vt:lpstr>
      <vt:lpstr>Р. ПЕНРОУЗ</vt:lpstr>
      <vt:lpstr>МОЗАИКИ ПЕНРОУЗА 1</vt:lpstr>
      <vt:lpstr>МОЗАИКИ ПЕНРОУЗА 2</vt:lpstr>
      <vt:lpstr>МОЗАИКИ ПЕНРОУЗА 3</vt:lpstr>
      <vt:lpstr>Презентация PowerPoint</vt:lpstr>
      <vt:lpstr>МОЗАИКА ПЕНРОУЗА ИЗ ЗОЛОТЫХ ТРЕУГОЛЬНИКОВ</vt:lpstr>
      <vt:lpstr>Упражнение 1</vt:lpstr>
      <vt:lpstr>Упражнение 2</vt:lpstr>
      <vt:lpstr>Упражнение 3</vt:lpstr>
      <vt:lpstr>Упражнение 4</vt:lpstr>
      <vt:lpstr>Картина М. Эшера (Всадники)</vt:lpstr>
      <vt:lpstr>Картина М. Эшера (Птицы)</vt:lpstr>
      <vt:lpstr>Картина М. Эшера (Ящерицы)</vt:lpstr>
      <vt:lpstr> Картина М. Эшера (Круг), представляющая собой паркет из правильных треугольников и четырёхугольников на модели Пуанкаре плоскости Лобачевского.</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Vladimir Smirnov</cp:lastModifiedBy>
  <cp:revision>172</cp:revision>
  <dcterms:created xsi:type="dcterms:W3CDTF">2008-04-30T05:51:18Z</dcterms:created>
  <dcterms:modified xsi:type="dcterms:W3CDTF">2022-01-20T03:18:19Z</dcterms:modified>
</cp:coreProperties>
</file>