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8"/>
  </p:notesMasterIdLst>
  <p:sldIdLst>
    <p:sldId id="1073" r:id="rId2"/>
    <p:sldId id="1174" r:id="rId3"/>
    <p:sldId id="447" r:id="rId4"/>
    <p:sldId id="774" r:id="rId5"/>
    <p:sldId id="341" r:id="rId6"/>
    <p:sldId id="773" r:id="rId7"/>
    <p:sldId id="409" r:id="rId8"/>
    <p:sldId id="769" r:id="rId9"/>
    <p:sldId id="358" r:id="rId10"/>
    <p:sldId id="407" r:id="rId11"/>
    <p:sldId id="408" r:id="rId12"/>
    <p:sldId id="380" r:id="rId13"/>
    <p:sldId id="383" r:id="rId14"/>
    <p:sldId id="384" r:id="rId15"/>
    <p:sldId id="385" r:id="rId16"/>
    <p:sldId id="767" r:id="rId17"/>
    <p:sldId id="381" r:id="rId18"/>
    <p:sldId id="382" r:id="rId19"/>
    <p:sldId id="375" r:id="rId20"/>
    <p:sldId id="374" r:id="rId21"/>
    <p:sldId id="303" r:id="rId22"/>
    <p:sldId id="340" r:id="rId23"/>
    <p:sldId id="346" r:id="rId24"/>
    <p:sldId id="754" r:id="rId25"/>
    <p:sldId id="406" r:id="rId26"/>
    <p:sldId id="348" r:id="rId27"/>
    <p:sldId id="768" r:id="rId28"/>
    <p:sldId id="279" r:id="rId29"/>
    <p:sldId id="319" r:id="rId30"/>
    <p:sldId id="353" r:id="rId31"/>
    <p:sldId id="775" r:id="rId32"/>
    <p:sldId id="776" r:id="rId33"/>
    <p:sldId id="297" r:id="rId34"/>
    <p:sldId id="349" r:id="rId35"/>
    <p:sldId id="350" r:id="rId36"/>
    <p:sldId id="351" r:id="rId37"/>
    <p:sldId id="356" r:id="rId38"/>
    <p:sldId id="352" r:id="rId39"/>
    <p:sldId id="777" r:id="rId40"/>
    <p:sldId id="398" r:id="rId41"/>
    <p:sldId id="370" r:id="rId42"/>
    <p:sldId id="371" r:id="rId43"/>
    <p:sldId id="377" r:id="rId44"/>
    <p:sldId id="778" r:id="rId45"/>
    <p:sldId id="779" r:id="rId46"/>
    <p:sldId id="372" r:id="rId47"/>
    <p:sldId id="780" r:id="rId48"/>
    <p:sldId id="781" r:id="rId49"/>
    <p:sldId id="396" r:id="rId50"/>
    <p:sldId id="782" r:id="rId51"/>
    <p:sldId id="354" r:id="rId52"/>
    <p:sldId id="783" r:id="rId53"/>
    <p:sldId id="357" r:id="rId54"/>
    <p:sldId id="397" r:id="rId55"/>
    <p:sldId id="784" r:id="rId56"/>
    <p:sldId id="359" r:id="rId57"/>
  </p:sldIdLst>
  <p:sldSz cx="9144000" cy="6858000" type="screen4x3"/>
  <p:notesSz cx="6858000" cy="9144000"/>
  <p:defaultTextStyle>
    <a:defPPr>
      <a:defRPr lang="ru-RU"/>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623" autoAdjust="0"/>
    <p:restoredTop sz="90929"/>
  </p:normalViewPr>
  <p:slideViewPr>
    <p:cSldViewPr>
      <p:cViewPr varScale="1">
        <p:scale>
          <a:sx n="95" d="100"/>
          <a:sy n="95" d="100"/>
        </p:scale>
        <p:origin x="210"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DC28D29A-C89F-43B3-B628-F12647DADA32}"/>
              </a:ext>
            </a:extLst>
          </p:cNvPr>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Times New Roman" charset="0"/>
              </a:defRPr>
            </a:lvl1pPr>
          </a:lstStyle>
          <a:p>
            <a:pPr>
              <a:defRPr/>
            </a:pPr>
            <a:endParaRPr lang="ru-RU"/>
          </a:p>
        </p:txBody>
      </p:sp>
      <p:sp>
        <p:nvSpPr>
          <p:cNvPr id="6147" name="Rectangle 3">
            <a:extLst>
              <a:ext uri="{FF2B5EF4-FFF2-40B4-BE49-F238E27FC236}">
                <a16:creationId xmlns:a16="http://schemas.microsoft.com/office/drawing/2014/main" id="{A98E60F7-4B76-43EC-8EEB-2B2E48696328}"/>
              </a:ext>
            </a:extLst>
          </p:cNvPr>
          <p:cNvSpPr>
            <a:spLocks noGrp="1" noChangeArrowheads="1"/>
          </p:cNvSpPr>
          <p:nvPr>
            <p:ph type="dt"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Times New Roman" charset="0"/>
              </a:defRPr>
            </a:lvl1pPr>
          </a:lstStyle>
          <a:p>
            <a:pPr>
              <a:defRPr/>
            </a:pPr>
            <a:endParaRPr lang="ru-RU"/>
          </a:p>
        </p:txBody>
      </p:sp>
      <p:sp>
        <p:nvSpPr>
          <p:cNvPr id="2052" name="Rectangle 4">
            <a:extLst>
              <a:ext uri="{FF2B5EF4-FFF2-40B4-BE49-F238E27FC236}">
                <a16:creationId xmlns:a16="http://schemas.microsoft.com/office/drawing/2014/main" id="{27D89D3A-D7F7-473E-9A5C-BDB52E72FA32}"/>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149" name="Rectangle 5">
            <a:extLst>
              <a:ext uri="{FF2B5EF4-FFF2-40B4-BE49-F238E27FC236}">
                <a16:creationId xmlns:a16="http://schemas.microsoft.com/office/drawing/2014/main" id="{84EE4940-A122-4153-B168-6854D30BB56E}"/>
              </a:ext>
            </a:extLst>
          </p:cNvPr>
          <p:cNvSpPr>
            <a:spLocks noGrp="1" noChangeArrowheads="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ru-RU" noProof="0"/>
              <a:t>Образец текста</a:t>
            </a:r>
          </a:p>
          <a:p>
            <a:pPr lvl="1"/>
            <a:r>
              <a:rPr lang="ru-RU" noProof="0"/>
              <a:t>Второй уровень</a:t>
            </a:r>
          </a:p>
          <a:p>
            <a:pPr lvl="2"/>
            <a:r>
              <a:rPr lang="ru-RU" noProof="0"/>
              <a:t>Третий уровень</a:t>
            </a:r>
          </a:p>
          <a:p>
            <a:pPr lvl="3"/>
            <a:r>
              <a:rPr lang="ru-RU" noProof="0"/>
              <a:t>Четвертый уровень</a:t>
            </a:r>
          </a:p>
          <a:p>
            <a:pPr lvl="4"/>
            <a:r>
              <a:rPr lang="ru-RU" noProof="0"/>
              <a:t>Пятый уровень</a:t>
            </a:r>
          </a:p>
        </p:txBody>
      </p:sp>
      <p:sp>
        <p:nvSpPr>
          <p:cNvPr id="6150" name="Rectangle 6">
            <a:extLst>
              <a:ext uri="{FF2B5EF4-FFF2-40B4-BE49-F238E27FC236}">
                <a16:creationId xmlns:a16="http://schemas.microsoft.com/office/drawing/2014/main" id="{8944C96C-AD2F-446C-A631-60F8FE4E925F}"/>
              </a:ext>
            </a:extLst>
          </p:cNvPr>
          <p:cNvSpPr>
            <a:spLocks noGrp="1" noChangeArrowheads="1"/>
          </p:cNvSpPr>
          <p:nvPr>
            <p:ph type="ftr" sz="quarter" idx="4"/>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Times New Roman" charset="0"/>
              </a:defRPr>
            </a:lvl1pPr>
          </a:lstStyle>
          <a:p>
            <a:pPr>
              <a:defRPr/>
            </a:pPr>
            <a:endParaRPr lang="ru-RU"/>
          </a:p>
        </p:txBody>
      </p:sp>
      <p:sp>
        <p:nvSpPr>
          <p:cNvPr id="6151" name="Rectangle 7">
            <a:extLst>
              <a:ext uri="{FF2B5EF4-FFF2-40B4-BE49-F238E27FC236}">
                <a16:creationId xmlns:a16="http://schemas.microsoft.com/office/drawing/2014/main" id="{D05B956D-FD5E-475C-983D-B1581BC2E8E8}"/>
              </a:ext>
            </a:extLst>
          </p:cNvPr>
          <p:cNvSpPr>
            <a:spLocks noGrp="1" noChangeArrowheads="1"/>
          </p:cNvSpPr>
          <p:nvPr>
            <p:ph type="sldNum" sz="quarter" idx="5"/>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vl1pPr>
          </a:lstStyle>
          <a:p>
            <a:fld id="{FFEBE881-90EB-4811-A093-0E309F639707}" type="slidenum">
              <a:rPr lang="ru-RU" altLang="ru-RU"/>
              <a:pPr/>
              <a:t>‹#›</a:t>
            </a:fld>
            <a:endParaRPr lang="ru-RU" altLang="ru-RU"/>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B0B1704D-11F1-4E80-9660-30AE0B73B75A}" type="slidenum">
              <a:rPr lang="ru-RU" sz="1200"/>
              <a:pPr eaLnBrk="1" hangingPunct="1"/>
              <a:t>3</a:t>
            </a:fld>
            <a:endParaRPr lang="ru-RU" sz="1200"/>
          </a:p>
        </p:txBody>
      </p:sp>
      <p:sp>
        <p:nvSpPr>
          <p:cNvPr id="31747" name="Rectangle 1026"/>
          <p:cNvSpPr>
            <a:spLocks noGrp="1" noRot="1" noChangeAspect="1" noChangeArrowheads="1" noTextEdit="1"/>
          </p:cNvSpPr>
          <p:nvPr>
            <p:ph type="sldImg"/>
          </p:nvPr>
        </p:nvSpPr>
        <p:spPr>
          <a:solidFill>
            <a:srgbClr val="FFFFFF"/>
          </a:solidFill>
          <a:ln/>
        </p:spPr>
      </p:sp>
      <p:sp>
        <p:nvSpPr>
          <p:cNvPr id="31748" name="Rectangle 1027"/>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r>
              <a:rPr lang="ru-RU" dirty="0"/>
              <a:t>В режиме слайдов ответы появляются после </a:t>
            </a:r>
            <a:r>
              <a:rPr lang="ru-RU" dirty="0" err="1"/>
              <a:t>кликанья</a:t>
            </a:r>
            <a:r>
              <a:rPr lang="ru-RU" dirty="0"/>
              <a:t> мышкой</a:t>
            </a:r>
          </a:p>
        </p:txBody>
      </p:sp>
    </p:spTree>
    <p:extLst>
      <p:ext uri="{BB962C8B-B14F-4D97-AF65-F5344CB8AC3E}">
        <p14:creationId xmlns:p14="http://schemas.microsoft.com/office/powerpoint/2010/main" val="10763331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a:extLst>
              <a:ext uri="{FF2B5EF4-FFF2-40B4-BE49-F238E27FC236}">
                <a16:creationId xmlns:a16="http://schemas.microsoft.com/office/drawing/2014/main" id="{6C3DD397-7667-4719-9DDD-90295E49D0EC}"/>
              </a:ext>
            </a:extLst>
          </p:cNvPr>
          <p:cNvSpPr txBox="1">
            <a:spLocks noGrp="1" noChangeArrowheads="1"/>
          </p:cNvSpPr>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lgn="r" eaLnBrk="1" hangingPunct="1">
              <a:spcBef>
                <a:spcPct val="0"/>
              </a:spcBef>
            </a:pPr>
            <a:fld id="{EE953918-9645-4CEA-880E-1B68A01A8E09}" type="slidenum">
              <a:rPr lang="ru-RU" altLang="ru-RU"/>
              <a:pPr algn="r" eaLnBrk="1" hangingPunct="1">
                <a:spcBef>
                  <a:spcPct val="0"/>
                </a:spcBef>
              </a:pPr>
              <a:t>12</a:t>
            </a:fld>
            <a:endParaRPr lang="ru-RU" altLang="ru-RU"/>
          </a:p>
        </p:txBody>
      </p:sp>
      <p:sp>
        <p:nvSpPr>
          <p:cNvPr id="20483" name="Rectangle 2">
            <a:extLst>
              <a:ext uri="{FF2B5EF4-FFF2-40B4-BE49-F238E27FC236}">
                <a16:creationId xmlns:a16="http://schemas.microsoft.com/office/drawing/2014/main" id="{ABB01DBE-93F4-4E22-83C8-082BC971CAF8}"/>
              </a:ext>
            </a:extLst>
          </p:cNvPr>
          <p:cNvSpPr>
            <a:spLocks noGrp="1" noRot="1" noChangeAspect="1" noChangeArrowheads="1" noTextEdit="1"/>
          </p:cNvSpPr>
          <p:nvPr>
            <p:ph type="sldImg"/>
          </p:nvPr>
        </p:nvSpPr>
        <p:spPr>
          <a:solidFill>
            <a:srgbClr val="FFFFFF"/>
          </a:solidFill>
          <a:ln/>
        </p:spPr>
      </p:sp>
      <p:sp>
        <p:nvSpPr>
          <p:cNvPr id="20484" name="Rectangle 3">
            <a:extLst>
              <a:ext uri="{FF2B5EF4-FFF2-40B4-BE49-F238E27FC236}">
                <a16:creationId xmlns:a16="http://schemas.microsoft.com/office/drawing/2014/main" id="{89034557-51C4-439F-A00A-9646D2E73A32}"/>
              </a:ext>
            </a:extLst>
          </p:cNvPr>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r>
              <a:rPr lang="ru-RU" altLang="ru-RU">
                <a:latin typeface="Times New Roman" panose="02020603050405020304" pitchFamily="18" charset="0"/>
              </a:rPr>
              <a:t>В режиме слайдов ответы появляются после кликанья мышкой</a:t>
            </a:r>
          </a:p>
        </p:txBody>
      </p:sp>
    </p:spTree>
    <p:extLst>
      <p:ext uri="{BB962C8B-B14F-4D97-AF65-F5344CB8AC3E}">
        <p14:creationId xmlns:p14="http://schemas.microsoft.com/office/powerpoint/2010/main" val="38207819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a:extLst>
              <a:ext uri="{FF2B5EF4-FFF2-40B4-BE49-F238E27FC236}">
                <a16:creationId xmlns:a16="http://schemas.microsoft.com/office/drawing/2014/main" id="{ACAFB48B-445A-4D85-B0AE-7478FB3948A3}"/>
              </a:ext>
            </a:extLst>
          </p:cNvPr>
          <p:cNvSpPr txBox="1">
            <a:spLocks noGrp="1" noChangeArrowheads="1"/>
          </p:cNvSpPr>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lgn="r" eaLnBrk="1" hangingPunct="1">
              <a:spcBef>
                <a:spcPct val="0"/>
              </a:spcBef>
            </a:pPr>
            <a:fld id="{F6D72292-ECAE-4142-B517-0F3B71BEDD3E}" type="slidenum">
              <a:rPr lang="ru-RU" altLang="ru-RU"/>
              <a:pPr algn="r" eaLnBrk="1" hangingPunct="1">
                <a:spcBef>
                  <a:spcPct val="0"/>
                </a:spcBef>
              </a:pPr>
              <a:t>13</a:t>
            </a:fld>
            <a:endParaRPr lang="ru-RU" altLang="ru-RU"/>
          </a:p>
        </p:txBody>
      </p:sp>
      <p:sp>
        <p:nvSpPr>
          <p:cNvPr id="14339" name="Rectangle 2">
            <a:extLst>
              <a:ext uri="{FF2B5EF4-FFF2-40B4-BE49-F238E27FC236}">
                <a16:creationId xmlns:a16="http://schemas.microsoft.com/office/drawing/2014/main" id="{2CD61456-B557-4E8C-8A21-C5A195E364D8}"/>
              </a:ext>
            </a:extLst>
          </p:cNvPr>
          <p:cNvSpPr>
            <a:spLocks noGrp="1" noRot="1" noChangeAspect="1" noChangeArrowheads="1" noTextEdit="1"/>
          </p:cNvSpPr>
          <p:nvPr>
            <p:ph type="sldImg"/>
          </p:nvPr>
        </p:nvSpPr>
        <p:spPr>
          <a:solidFill>
            <a:srgbClr val="FFFFFF"/>
          </a:solidFill>
          <a:ln/>
        </p:spPr>
      </p:sp>
      <p:sp>
        <p:nvSpPr>
          <p:cNvPr id="14340" name="Rectangle 3">
            <a:extLst>
              <a:ext uri="{FF2B5EF4-FFF2-40B4-BE49-F238E27FC236}">
                <a16:creationId xmlns:a16="http://schemas.microsoft.com/office/drawing/2014/main" id="{135697DA-FDE2-4AB6-BA0A-F55F01458DC2}"/>
              </a:ext>
            </a:extLst>
          </p:cNvPr>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r>
              <a:rPr lang="ru-RU" altLang="ru-RU" dirty="0">
                <a:latin typeface="Times New Roman" panose="02020603050405020304" pitchFamily="18" charset="0"/>
              </a:rPr>
              <a:t>В режиме слайдов ответы появляются после </a:t>
            </a:r>
            <a:r>
              <a:rPr lang="ru-RU" altLang="ru-RU" dirty="0" err="1">
                <a:latin typeface="Times New Roman" panose="02020603050405020304" pitchFamily="18" charset="0"/>
              </a:rPr>
              <a:t>кликанья</a:t>
            </a:r>
            <a:r>
              <a:rPr lang="ru-RU" altLang="ru-RU" dirty="0">
                <a:latin typeface="Times New Roman" panose="02020603050405020304" pitchFamily="18" charset="0"/>
              </a:rPr>
              <a:t> мышкой</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a:extLst>
              <a:ext uri="{FF2B5EF4-FFF2-40B4-BE49-F238E27FC236}">
                <a16:creationId xmlns:a16="http://schemas.microsoft.com/office/drawing/2014/main" id="{CC98FEFA-1DD6-4DC2-8753-60560D126959}"/>
              </a:ext>
            </a:extLst>
          </p:cNvPr>
          <p:cNvSpPr txBox="1">
            <a:spLocks noGrp="1" noChangeArrowheads="1"/>
          </p:cNvSpPr>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lgn="r" eaLnBrk="1" hangingPunct="1">
              <a:spcBef>
                <a:spcPct val="0"/>
              </a:spcBef>
            </a:pPr>
            <a:fld id="{2FF2D5A3-2361-4C3A-BE1E-86F9175D8501}" type="slidenum">
              <a:rPr lang="ru-RU" altLang="ru-RU"/>
              <a:pPr algn="r" eaLnBrk="1" hangingPunct="1">
                <a:spcBef>
                  <a:spcPct val="0"/>
                </a:spcBef>
              </a:pPr>
              <a:t>14</a:t>
            </a:fld>
            <a:endParaRPr lang="ru-RU" altLang="ru-RU"/>
          </a:p>
        </p:txBody>
      </p:sp>
      <p:sp>
        <p:nvSpPr>
          <p:cNvPr id="16387" name="Rectangle 2">
            <a:extLst>
              <a:ext uri="{FF2B5EF4-FFF2-40B4-BE49-F238E27FC236}">
                <a16:creationId xmlns:a16="http://schemas.microsoft.com/office/drawing/2014/main" id="{1A98F126-0794-4BCD-A9A2-A14A6F54DA0E}"/>
              </a:ext>
            </a:extLst>
          </p:cNvPr>
          <p:cNvSpPr>
            <a:spLocks noGrp="1" noRot="1" noChangeAspect="1" noChangeArrowheads="1" noTextEdit="1"/>
          </p:cNvSpPr>
          <p:nvPr>
            <p:ph type="sldImg"/>
          </p:nvPr>
        </p:nvSpPr>
        <p:spPr>
          <a:solidFill>
            <a:srgbClr val="FFFFFF"/>
          </a:solidFill>
          <a:ln/>
        </p:spPr>
      </p:sp>
      <p:sp>
        <p:nvSpPr>
          <p:cNvPr id="16388" name="Rectangle 3">
            <a:extLst>
              <a:ext uri="{FF2B5EF4-FFF2-40B4-BE49-F238E27FC236}">
                <a16:creationId xmlns:a16="http://schemas.microsoft.com/office/drawing/2014/main" id="{726DA6EB-6B26-4FDC-A36D-32A505F88A3A}"/>
              </a:ext>
            </a:extLst>
          </p:cNvPr>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r>
              <a:rPr lang="ru-RU" altLang="ru-RU">
                <a:latin typeface="Times New Roman" panose="02020603050405020304" pitchFamily="18" charset="0"/>
              </a:rPr>
              <a:t>В режиме слайдов ответы появляются после кликанья мышкой</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a:extLst>
              <a:ext uri="{FF2B5EF4-FFF2-40B4-BE49-F238E27FC236}">
                <a16:creationId xmlns:a16="http://schemas.microsoft.com/office/drawing/2014/main" id="{46AE2FC5-4AEA-4A5A-A890-745753F41EB4}"/>
              </a:ext>
            </a:extLst>
          </p:cNvPr>
          <p:cNvSpPr txBox="1">
            <a:spLocks noGrp="1" noChangeArrowheads="1"/>
          </p:cNvSpPr>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lgn="r" eaLnBrk="1" hangingPunct="1">
              <a:spcBef>
                <a:spcPct val="0"/>
              </a:spcBef>
            </a:pPr>
            <a:fld id="{8BBDFFD1-4C1A-4368-BC13-BC54555CD622}" type="slidenum">
              <a:rPr lang="ru-RU" altLang="ru-RU"/>
              <a:pPr algn="r" eaLnBrk="1" hangingPunct="1">
                <a:spcBef>
                  <a:spcPct val="0"/>
                </a:spcBef>
              </a:pPr>
              <a:t>15</a:t>
            </a:fld>
            <a:endParaRPr lang="ru-RU" altLang="ru-RU"/>
          </a:p>
        </p:txBody>
      </p:sp>
      <p:sp>
        <p:nvSpPr>
          <p:cNvPr id="18435" name="Rectangle 2">
            <a:extLst>
              <a:ext uri="{FF2B5EF4-FFF2-40B4-BE49-F238E27FC236}">
                <a16:creationId xmlns:a16="http://schemas.microsoft.com/office/drawing/2014/main" id="{C17ED9D9-8B3C-4D12-A5EF-20CEB7F2460F}"/>
              </a:ext>
            </a:extLst>
          </p:cNvPr>
          <p:cNvSpPr>
            <a:spLocks noGrp="1" noRot="1" noChangeAspect="1" noChangeArrowheads="1" noTextEdit="1"/>
          </p:cNvSpPr>
          <p:nvPr>
            <p:ph type="sldImg"/>
          </p:nvPr>
        </p:nvSpPr>
        <p:spPr>
          <a:solidFill>
            <a:srgbClr val="FFFFFF"/>
          </a:solidFill>
          <a:ln/>
        </p:spPr>
      </p:sp>
      <p:sp>
        <p:nvSpPr>
          <p:cNvPr id="18436" name="Rectangle 3">
            <a:extLst>
              <a:ext uri="{FF2B5EF4-FFF2-40B4-BE49-F238E27FC236}">
                <a16:creationId xmlns:a16="http://schemas.microsoft.com/office/drawing/2014/main" id="{CAA9C881-EE7E-44E7-A3CC-B4E6C2388E2F}"/>
              </a:ext>
            </a:extLst>
          </p:cNvPr>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r>
              <a:rPr lang="ru-RU" altLang="ru-RU">
                <a:latin typeface="Times New Roman" panose="02020603050405020304" pitchFamily="18" charset="0"/>
              </a:rPr>
              <a:t>В режиме слайдов ответы появляются после кликанья мышкой</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a:extLst>
              <a:ext uri="{FF2B5EF4-FFF2-40B4-BE49-F238E27FC236}">
                <a16:creationId xmlns:a16="http://schemas.microsoft.com/office/drawing/2014/main" id="{46AE2FC5-4AEA-4A5A-A890-745753F41EB4}"/>
              </a:ext>
            </a:extLst>
          </p:cNvPr>
          <p:cNvSpPr txBox="1">
            <a:spLocks noGrp="1" noChangeArrowheads="1"/>
          </p:cNvSpPr>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lgn="r" eaLnBrk="1" hangingPunct="1">
              <a:spcBef>
                <a:spcPct val="0"/>
              </a:spcBef>
            </a:pPr>
            <a:fld id="{8BBDFFD1-4C1A-4368-BC13-BC54555CD622}" type="slidenum">
              <a:rPr lang="ru-RU" altLang="ru-RU"/>
              <a:pPr algn="r" eaLnBrk="1" hangingPunct="1">
                <a:spcBef>
                  <a:spcPct val="0"/>
                </a:spcBef>
              </a:pPr>
              <a:t>16</a:t>
            </a:fld>
            <a:endParaRPr lang="ru-RU" altLang="ru-RU"/>
          </a:p>
        </p:txBody>
      </p:sp>
      <p:sp>
        <p:nvSpPr>
          <p:cNvPr id="18435" name="Rectangle 2">
            <a:extLst>
              <a:ext uri="{FF2B5EF4-FFF2-40B4-BE49-F238E27FC236}">
                <a16:creationId xmlns:a16="http://schemas.microsoft.com/office/drawing/2014/main" id="{C17ED9D9-8B3C-4D12-A5EF-20CEB7F2460F}"/>
              </a:ext>
            </a:extLst>
          </p:cNvPr>
          <p:cNvSpPr>
            <a:spLocks noGrp="1" noRot="1" noChangeAspect="1" noChangeArrowheads="1" noTextEdit="1"/>
          </p:cNvSpPr>
          <p:nvPr>
            <p:ph type="sldImg"/>
          </p:nvPr>
        </p:nvSpPr>
        <p:spPr>
          <a:solidFill>
            <a:srgbClr val="FFFFFF"/>
          </a:solidFill>
          <a:ln/>
        </p:spPr>
      </p:sp>
      <p:sp>
        <p:nvSpPr>
          <p:cNvPr id="18436" name="Rectangle 3">
            <a:extLst>
              <a:ext uri="{FF2B5EF4-FFF2-40B4-BE49-F238E27FC236}">
                <a16:creationId xmlns:a16="http://schemas.microsoft.com/office/drawing/2014/main" id="{CAA9C881-EE7E-44E7-A3CC-B4E6C2388E2F}"/>
              </a:ext>
            </a:extLst>
          </p:cNvPr>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r>
              <a:rPr lang="ru-RU" altLang="ru-RU">
                <a:latin typeface="Times New Roman" panose="02020603050405020304" pitchFamily="18" charset="0"/>
              </a:rPr>
              <a:t>В режиме слайдов ответы появляются после кликанья мышкой</a:t>
            </a:r>
          </a:p>
        </p:txBody>
      </p:sp>
    </p:spTree>
    <p:extLst>
      <p:ext uri="{BB962C8B-B14F-4D97-AF65-F5344CB8AC3E}">
        <p14:creationId xmlns:p14="http://schemas.microsoft.com/office/powerpoint/2010/main" val="22563093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a:extLst>
              <a:ext uri="{FF2B5EF4-FFF2-40B4-BE49-F238E27FC236}">
                <a16:creationId xmlns:a16="http://schemas.microsoft.com/office/drawing/2014/main" id="{6053D659-200E-426E-8C66-3C932B86A48C}"/>
              </a:ext>
            </a:extLst>
          </p:cNvPr>
          <p:cNvSpPr txBox="1">
            <a:spLocks noGrp="1" noChangeArrowheads="1"/>
          </p:cNvSpPr>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lgn="r" eaLnBrk="1" hangingPunct="1">
              <a:spcBef>
                <a:spcPct val="0"/>
              </a:spcBef>
            </a:pPr>
            <a:fld id="{2E95DD17-8254-4F9A-84BD-8B529B75648F}" type="slidenum">
              <a:rPr lang="ru-RU" altLang="ru-RU"/>
              <a:pPr algn="r" eaLnBrk="1" hangingPunct="1">
                <a:spcBef>
                  <a:spcPct val="0"/>
                </a:spcBef>
              </a:pPr>
              <a:t>17</a:t>
            </a:fld>
            <a:endParaRPr lang="ru-RU" altLang="ru-RU"/>
          </a:p>
        </p:txBody>
      </p:sp>
      <p:sp>
        <p:nvSpPr>
          <p:cNvPr id="22531" name="Rectangle 2">
            <a:extLst>
              <a:ext uri="{FF2B5EF4-FFF2-40B4-BE49-F238E27FC236}">
                <a16:creationId xmlns:a16="http://schemas.microsoft.com/office/drawing/2014/main" id="{46BE2726-54ED-4821-B6D2-5E8042B492D4}"/>
              </a:ext>
            </a:extLst>
          </p:cNvPr>
          <p:cNvSpPr>
            <a:spLocks noGrp="1" noRot="1" noChangeAspect="1" noChangeArrowheads="1" noTextEdit="1"/>
          </p:cNvSpPr>
          <p:nvPr>
            <p:ph type="sldImg"/>
          </p:nvPr>
        </p:nvSpPr>
        <p:spPr>
          <a:solidFill>
            <a:srgbClr val="FFFFFF"/>
          </a:solidFill>
          <a:ln/>
        </p:spPr>
      </p:sp>
      <p:sp>
        <p:nvSpPr>
          <p:cNvPr id="22532" name="Rectangle 3">
            <a:extLst>
              <a:ext uri="{FF2B5EF4-FFF2-40B4-BE49-F238E27FC236}">
                <a16:creationId xmlns:a16="http://schemas.microsoft.com/office/drawing/2014/main" id="{0F9AF190-05D1-4D90-8B5F-EFC1E50F12F4}"/>
              </a:ext>
            </a:extLst>
          </p:cNvPr>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r>
              <a:rPr lang="ru-RU" altLang="ru-RU">
                <a:latin typeface="Times New Roman" panose="02020603050405020304" pitchFamily="18" charset="0"/>
              </a:rPr>
              <a:t>В режиме слайдов ответы появляются после кликанья мышкой</a:t>
            </a:r>
          </a:p>
        </p:txBody>
      </p:sp>
    </p:spTree>
    <p:extLst>
      <p:ext uri="{BB962C8B-B14F-4D97-AF65-F5344CB8AC3E}">
        <p14:creationId xmlns:p14="http://schemas.microsoft.com/office/powerpoint/2010/main" val="3816985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a:extLst>
              <a:ext uri="{FF2B5EF4-FFF2-40B4-BE49-F238E27FC236}">
                <a16:creationId xmlns:a16="http://schemas.microsoft.com/office/drawing/2014/main" id="{203BD9F6-A4FA-4718-B59B-4CED3C056CC6}"/>
              </a:ext>
            </a:extLst>
          </p:cNvPr>
          <p:cNvSpPr txBox="1">
            <a:spLocks noGrp="1" noChangeArrowheads="1"/>
          </p:cNvSpPr>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lgn="r" eaLnBrk="1" hangingPunct="1">
              <a:spcBef>
                <a:spcPct val="0"/>
              </a:spcBef>
            </a:pPr>
            <a:fld id="{A920E3FF-2160-4979-A75D-E13D358CBD68}" type="slidenum">
              <a:rPr lang="ru-RU" altLang="ru-RU"/>
              <a:pPr algn="r" eaLnBrk="1" hangingPunct="1">
                <a:spcBef>
                  <a:spcPct val="0"/>
                </a:spcBef>
              </a:pPr>
              <a:t>18</a:t>
            </a:fld>
            <a:endParaRPr lang="ru-RU" altLang="ru-RU"/>
          </a:p>
        </p:txBody>
      </p:sp>
      <p:sp>
        <p:nvSpPr>
          <p:cNvPr id="24579" name="Rectangle 2">
            <a:extLst>
              <a:ext uri="{FF2B5EF4-FFF2-40B4-BE49-F238E27FC236}">
                <a16:creationId xmlns:a16="http://schemas.microsoft.com/office/drawing/2014/main" id="{5A37CAE8-CEEE-416D-9CC3-AA38E09ACFF6}"/>
              </a:ext>
            </a:extLst>
          </p:cNvPr>
          <p:cNvSpPr>
            <a:spLocks noGrp="1" noRot="1" noChangeAspect="1" noChangeArrowheads="1" noTextEdit="1"/>
          </p:cNvSpPr>
          <p:nvPr>
            <p:ph type="sldImg"/>
          </p:nvPr>
        </p:nvSpPr>
        <p:spPr>
          <a:solidFill>
            <a:srgbClr val="FFFFFF"/>
          </a:solidFill>
          <a:ln/>
        </p:spPr>
      </p:sp>
      <p:sp>
        <p:nvSpPr>
          <p:cNvPr id="24580" name="Rectangle 3">
            <a:extLst>
              <a:ext uri="{FF2B5EF4-FFF2-40B4-BE49-F238E27FC236}">
                <a16:creationId xmlns:a16="http://schemas.microsoft.com/office/drawing/2014/main" id="{F33981E8-69AC-4D43-BF39-8572CBA0E1BA}"/>
              </a:ext>
            </a:extLst>
          </p:cNvPr>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r>
              <a:rPr lang="ru-RU" altLang="ru-RU">
                <a:latin typeface="Times New Roman" panose="02020603050405020304" pitchFamily="18" charset="0"/>
              </a:rPr>
              <a:t>В режиме слайдов ответы появляются после кликанья мышкой</a:t>
            </a:r>
          </a:p>
        </p:txBody>
      </p:sp>
    </p:spTree>
    <p:extLst>
      <p:ext uri="{BB962C8B-B14F-4D97-AF65-F5344CB8AC3E}">
        <p14:creationId xmlns:p14="http://schemas.microsoft.com/office/powerpoint/2010/main" val="40727177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a:extLst>
              <a:ext uri="{FF2B5EF4-FFF2-40B4-BE49-F238E27FC236}">
                <a16:creationId xmlns:a16="http://schemas.microsoft.com/office/drawing/2014/main" id="{3EC3C774-4C75-49CA-B5D8-D5E0FAC94BA1}"/>
              </a:ext>
            </a:extLst>
          </p:cNvPr>
          <p:cNvSpPr txBox="1">
            <a:spLocks noGrp="1" noChangeArrowheads="1"/>
          </p:cNvSpPr>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lgn="r" eaLnBrk="1" hangingPunct="1">
              <a:spcBef>
                <a:spcPct val="0"/>
              </a:spcBef>
            </a:pPr>
            <a:fld id="{B4BDEF4F-A1C2-4E4E-8401-F8E6AC032139}" type="slidenum">
              <a:rPr lang="ru-RU" altLang="ru-RU"/>
              <a:pPr algn="r" eaLnBrk="1" hangingPunct="1">
                <a:spcBef>
                  <a:spcPct val="0"/>
                </a:spcBef>
              </a:pPr>
              <a:t>19</a:t>
            </a:fld>
            <a:endParaRPr lang="ru-RU" altLang="ru-RU"/>
          </a:p>
        </p:txBody>
      </p:sp>
      <p:sp>
        <p:nvSpPr>
          <p:cNvPr id="86019" name="Rectangle 2">
            <a:extLst>
              <a:ext uri="{FF2B5EF4-FFF2-40B4-BE49-F238E27FC236}">
                <a16:creationId xmlns:a16="http://schemas.microsoft.com/office/drawing/2014/main" id="{72B6FDFD-DA42-4803-B17F-111CCC8AAA09}"/>
              </a:ext>
            </a:extLst>
          </p:cNvPr>
          <p:cNvSpPr>
            <a:spLocks noGrp="1" noRot="1" noChangeAspect="1" noChangeArrowheads="1" noTextEdit="1"/>
          </p:cNvSpPr>
          <p:nvPr>
            <p:ph type="sldImg"/>
          </p:nvPr>
        </p:nvSpPr>
        <p:spPr>
          <a:solidFill>
            <a:srgbClr val="FFFFFF"/>
          </a:solidFill>
          <a:ln/>
        </p:spPr>
      </p:sp>
      <p:sp>
        <p:nvSpPr>
          <p:cNvPr id="86020" name="Rectangle 3">
            <a:extLst>
              <a:ext uri="{FF2B5EF4-FFF2-40B4-BE49-F238E27FC236}">
                <a16:creationId xmlns:a16="http://schemas.microsoft.com/office/drawing/2014/main" id="{46F3DF18-302B-494F-A125-0C7297AE5F92}"/>
              </a:ext>
            </a:extLst>
          </p:cNvPr>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r>
              <a:rPr lang="ru-RU" altLang="ru-RU">
                <a:latin typeface="Times New Roman" panose="02020603050405020304" pitchFamily="18" charset="0"/>
              </a:rPr>
              <a:t>В режиме слайдов ответы появляются после кликанья мышкой</a:t>
            </a:r>
          </a:p>
        </p:txBody>
      </p:sp>
    </p:spTree>
    <p:extLst>
      <p:ext uri="{BB962C8B-B14F-4D97-AF65-F5344CB8AC3E}">
        <p14:creationId xmlns:p14="http://schemas.microsoft.com/office/powerpoint/2010/main" val="48987982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a:extLst>
              <a:ext uri="{FF2B5EF4-FFF2-40B4-BE49-F238E27FC236}">
                <a16:creationId xmlns:a16="http://schemas.microsoft.com/office/drawing/2014/main" id="{BB7D5528-A2CB-43EE-86F0-5E9918928684}"/>
              </a:ext>
            </a:extLst>
          </p:cNvPr>
          <p:cNvSpPr txBox="1">
            <a:spLocks noGrp="1" noChangeArrowheads="1"/>
          </p:cNvSpPr>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lgn="r" eaLnBrk="1" hangingPunct="1">
              <a:spcBef>
                <a:spcPct val="0"/>
              </a:spcBef>
            </a:pPr>
            <a:fld id="{92C72440-9A2B-4AD1-8DDE-BB99B9373945}" type="slidenum">
              <a:rPr lang="ru-RU" altLang="ru-RU"/>
              <a:pPr algn="r" eaLnBrk="1" hangingPunct="1">
                <a:spcBef>
                  <a:spcPct val="0"/>
                </a:spcBef>
              </a:pPr>
              <a:t>20</a:t>
            </a:fld>
            <a:endParaRPr lang="ru-RU" altLang="ru-RU"/>
          </a:p>
        </p:txBody>
      </p:sp>
      <p:sp>
        <p:nvSpPr>
          <p:cNvPr id="26627" name="Rectangle 2">
            <a:extLst>
              <a:ext uri="{FF2B5EF4-FFF2-40B4-BE49-F238E27FC236}">
                <a16:creationId xmlns:a16="http://schemas.microsoft.com/office/drawing/2014/main" id="{469A22C6-5E61-4062-A249-041C563229C4}"/>
              </a:ext>
            </a:extLst>
          </p:cNvPr>
          <p:cNvSpPr>
            <a:spLocks noGrp="1" noRot="1" noChangeAspect="1" noChangeArrowheads="1" noTextEdit="1"/>
          </p:cNvSpPr>
          <p:nvPr>
            <p:ph type="sldImg"/>
          </p:nvPr>
        </p:nvSpPr>
        <p:spPr>
          <a:solidFill>
            <a:srgbClr val="FFFFFF"/>
          </a:solidFill>
          <a:ln/>
        </p:spPr>
      </p:sp>
      <p:sp>
        <p:nvSpPr>
          <p:cNvPr id="26628" name="Rectangle 3">
            <a:extLst>
              <a:ext uri="{FF2B5EF4-FFF2-40B4-BE49-F238E27FC236}">
                <a16:creationId xmlns:a16="http://schemas.microsoft.com/office/drawing/2014/main" id="{5725A36E-5460-4A45-BF09-2041B06D78A9}"/>
              </a:ext>
            </a:extLst>
          </p:cNvPr>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r>
              <a:rPr lang="ru-RU" altLang="ru-RU">
                <a:latin typeface="Times New Roman" panose="02020603050405020304" pitchFamily="18" charset="0"/>
              </a:rPr>
              <a:t>В режиме слайдов ответы появляются после кликанья мышкой</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a:extLst>
              <a:ext uri="{FF2B5EF4-FFF2-40B4-BE49-F238E27FC236}">
                <a16:creationId xmlns:a16="http://schemas.microsoft.com/office/drawing/2014/main" id="{35F65150-0995-44A2-8C0F-B0F1D358F031}"/>
              </a:ext>
            </a:extLst>
          </p:cNvPr>
          <p:cNvSpPr>
            <a:spLocks noGrp="1" noChangeArrowheads="1"/>
          </p:cNvSpPr>
          <p:nvPr>
            <p:ph type="sldNum" sz="quarter" idx="5"/>
          </p:nvPr>
        </p:nvSpPr>
        <p:spPr>
          <a:noFill/>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29E72F28-C0A8-4817-BE1E-F508F2233A31}" type="slidenum">
              <a:rPr lang="ru-RU" altLang="ru-RU"/>
              <a:pPr>
                <a:spcBef>
                  <a:spcPct val="0"/>
                </a:spcBef>
              </a:pPr>
              <a:t>21</a:t>
            </a:fld>
            <a:endParaRPr lang="ru-RU" altLang="ru-RU"/>
          </a:p>
        </p:txBody>
      </p:sp>
      <p:sp>
        <p:nvSpPr>
          <p:cNvPr id="28675" name="Rectangle 2">
            <a:extLst>
              <a:ext uri="{FF2B5EF4-FFF2-40B4-BE49-F238E27FC236}">
                <a16:creationId xmlns:a16="http://schemas.microsoft.com/office/drawing/2014/main" id="{D19E6725-0DDC-42DF-B401-10FDF31E7590}"/>
              </a:ext>
            </a:extLst>
          </p:cNvPr>
          <p:cNvSpPr>
            <a:spLocks noGrp="1" noRot="1" noChangeAspect="1" noChangeArrowheads="1" noTextEdit="1"/>
          </p:cNvSpPr>
          <p:nvPr>
            <p:ph type="sldImg"/>
          </p:nvPr>
        </p:nvSpPr>
        <p:spPr>
          <a:solidFill>
            <a:srgbClr val="FFFFFF"/>
          </a:solidFill>
          <a:ln/>
        </p:spPr>
      </p:sp>
      <p:sp>
        <p:nvSpPr>
          <p:cNvPr id="28676" name="Rectangle 3">
            <a:extLst>
              <a:ext uri="{FF2B5EF4-FFF2-40B4-BE49-F238E27FC236}">
                <a16:creationId xmlns:a16="http://schemas.microsoft.com/office/drawing/2014/main" id="{F952341B-41B1-49FA-BC79-B225EAE840B0}"/>
              </a:ext>
            </a:extLst>
          </p:cNvPr>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r>
              <a:rPr lang="ru-RU" altLang="ru-RU" dirty="0">
                <a:latin typeface="Times New Roman" panose="02020603050405020304" pitchFamily="18" charset="0"/>
              </a:rPr>
              <a:t>В режиме слайдов ответы появляются после </a:t>
            </a:r>
            <a:r>
              <a:rPr lang="ru-RU" altLang="ru-RU" dirty="0" err="1">
                <a:latin typeface="Times New Roman" panose="02020603050405020304" pitchFamily="18" charset="0"/>
              </a:rPr>
              <a:t>кликанья</a:t>
            </a:r>
            <a:r>
              <a:rPr lang="ru-RU" altLang="ru-RU" dirty="0">
                <a:latin typeface="Times New Roman" panose="02020603050405020304" pitchFamily="18" charset="0"/>
              </a:rPr>
              <a:t> мышкой</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a:extLst>
              <a:ext uri="{FF2B5EF4-FFF2-40B4-BE49-F238E27FC236}">
                <a16:creationId xmlns:a16="http://schemas.microsoft.com/office/drawing/2014/main" id="{1A3B47AA-9207-4144-B143-48D7C1669533}"/>
              </a:ext>
            </a:extLst>
          </p:cNvPr>
          <p:cNvSpPr txBox="1">
            <a:spLocks noGrp="1" noChangeArrowheads="1"/>
          </p:cNvSpPr>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lgn="r" eaLnBrk="1" hangingPunct="1">
              <a:spcBef>
                <a:spcPct val="0"/>
              </a:spcBef>
            </a:pPr>
            <a:fld id="{B81DD69D-4230-448D-AC46-B465D8F87263}" type="slidenum">
              <a:rPr lang="ru-RU" altLang="ru-RU"/>
              <a:pPr algn="r" eaLnBrk="1" hangingPunct="1">
                <a:spcBef>
                  <a:spcPct val="0"/>
                </a:spcBef>
              </a:pPr>
              <a:t>4</a:t>
            </a:fld>
            <a:endParaRPr lang="ru-RU" altLang="ru-RU"/>
          </a:p>
        </p:txBody>
      </p:sp>
      <p:sp>
        <p:nvSpPr>
          <p:cNvPr id="6147" name="Rectangle 2">
            <a:extLst>
              <a:ext uri="{FF2B5EF4-FFF2-40B4-BE49-F238E27FC236}">
                <a16:creationId xmlns:a16="http://schemas.microsoft.com/office/drawing/2014/main" id="{F280CB88-AD7A-46BD-9FB6-7B73D4E75E01}"/>
              </a:ext>
            </a:extLst>
          </p:cNvPr>
          <p:cNvSpPr>
            <a:spLocks noGrp="1" noRot="1" noChangeAspect="1" noChangeArrowheads="1" noTextEdit="1"/>
          </p:cNvSpPr>
          <p:nvPr>
            <p:ph type="sldImg"/>
          </p:nvPr>
        </p:nvSpPr>
        <p:spPr>
          <a:solidFill>
            <a:srgbClr val="FFFFFF"/>
          </a:solidFill>
          <a:ln/>
        </p:spPr>
      </p:sp>
      <p:sp>
        <p:nvSpPr>
          <p:cNvPr id="6148" name="Rectangle 3">
            <a:extLst>
              <a:ext uri="{FF2B5EF4-FFF2-40B4-BE49-F238E27FC236}">
                <a16:creationId xmlns:a16="http://schemas.microsoft.com/office/drawing/2014/main" id="{413F1247-F8FD-427A-8E20-4F76A050CDCF}"/>
              </a:ext>
            </a:extLst>
          </p:cNvPr>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r>
              <a:rPr lang="ru-RU" altLang="ru-RU">
                <a:latin typeface="Times New Roman" panose="02020603050405020304" pitchFamily="18" charset="0"/>
              </a:rPr>
              <a:t>В режиме слайдов ответы появляются после кликанья мышкой</a:t>
            </a:r>
          </a:p>
        </p:txBody>
      </p:sp>
    </p:spTree>
    <p:extLst>
      <p:ext uri="{BB962C8B-B14F-4D97-AF65-F5344CB8AC3E}">
        <p14:creationId xmlns:p14="http://schemas.microsoft.com/office/powerpoint/2010/main" val="306062335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a:extLst>
              <a:ext uri="{FF2B5EF4-FFF2-40B4-BE49-F238E27FC236}">
                <a16:creationId xmlns:a16="http://schemas.microsoft.com/office/drawing/2014/main" id="{B12CD586-40EA-4A56-922C-A0C2E4BBFA3A}"/>
              </a:ext>
            </a:extLst>
          </p:cNvPr>
          <p:cNvSpPr>
            <a:spLocks noGrp="1" noChangeArrowheads="1"/>
          </p:cNvSpPr>
          <p:nvPr>
            <p:ph type="sldNum" sz="quarter" idx="5"/>
          </p:nvPr>
        </p:nvSpPr>
        <p:spPr>
          <a:noFill/>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A44CB523-4E57-4E28-B40C-17E07D61757F}" type="slidenum">
              <a:rPr lang="ru-RU" altLang="ru-RU"/>
              <a:pPr>
                <a:spcBef>
                  <a:spcPct val="0"/>
                </a:spcBef>
              </a:pPr>
              <a:t>22</a:t>
            </a:fld>
            <a:endParaRPr lang="ru-RU" altLang="ru-RU"/>
          </a:p>
        </p:txBody>
      </p:sp>
      <p:sp>
        <p:nvSpPr>
          <p:cNvPr id="30723" name="Rectangle 2050">
            <a:extLst>
              <a:ext uri="{FF2B5EF4-FFF2-40B4-BE49-F238E27FC236}">
                <a16:creationId xmlns:a16="http://schemas.microsoft.com/office/drawing/2014/main" id="{0BD79226-AF81-4DAF-9593-10CEF8B195AF}"/>
              </a:ext>
            </a:extLst>
          </p:cNvPr>
          <p:cNvSpPr>
            <a:spLocks noGrp="1" noRot="1" noChangeAspect="1" noChangeArrowheads="1" noTextEdit="1"/>
          </p:cNvSpPr>
          <p:nvPr>
            <p:ph type="sldImg"/>
          </p:nvPr>
        </p:nvSpPr>
        <p:spPr>
          <a:solidFill>
            <a:srgbClr val="FFFFFF"/>
          </a:solidFill>
          <a:ln/>
        </p:spPr>
      </p:sp>
      <p:sp>
        <p:nvSpPr>
          <p:cNvPr id="30724" name="Rectangle 2051">
            <a:extLst>
              <a:ext uri="{FF2B5EF4-FFF2-40B4-BE49-F238E27FC236}">
                <a16:creationId xmlns:a16="http://schemas.microsoft.com/office/drawing/2014/main" id="{2CB0CBE4-E9AF-41A2-A956-24662438E032}"/>
              </a:ext>
            </a:extLst>
          </p:cNvPr>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r>
              <a:rPr lang="ru-RU" altLang="ru-RU">
                <a:latin typeface="Times New Roman" panose="02020603050405020304" pitchFamily="18" charset="0"/>
              </a:rPr>
              <a:t>В режиме слайдов ответы появляются после кликанья мышкой</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a:extLst>
              <a:ext uri="{FF2B5EF4-FFF2-40B4-BE49-F238E27FC236}">
                <a16:creationId xmlns:a16="http://schemas.microsoft.com/office/drawing/2014/main" id="{54653D57-49E4-46D3-89EB-1837B37E3107}"/>
              </a:ext>
            </a:extLst>
          </p:cNvPr>
          <p:cNvSpPr txBox="1">
            <a:spLocks noGrp="1" noChangeArrowheads="1"/>
          </p:cNvSpPr>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lgn="r" eaLnBrk="1" hangingPunct="1">
              <a:spcBef>
                <a:spcPct val="0"/>
              </a:spcBef>
            </a:pPr>
            <a:fld id="{1733A2EB-9690-4C76-9317-EA77E0CD4FB4}" type="slidenum">
              <a:rPr lang="ru-RU" altLang="ru-RU"/>
              <a:pPr algn="r" eaLnBrk="1" hangingPunct="1">
                <a:spcBef>
                  <a:spcPct val="0"/>
                </a:spcBef>
              </a:pPr>
              <a:t>23</a:t>
            </a:fld>
            <a:endParaRPr lang="ru-RU" altLang="ru-RU"/>
          </a:p>
        </p:txBody>
      </p:sp>
      <p:sp>
        <p:nvSpPr>
          <p:cNvPr id="34819" name="Rectangle 2">
            <a:extLst>
              <a:ext uri="{FF2B5EF4-FFF2-40B4-BE49-F238E27FC236}">
                <a16:creationId xmlns:a16="http://schemas.microsoft.com/office/drawing/2014/main" id="{00AAE102-33A0-4661-97AA-750C64D6AA10}"/>
              </a:ext>
            </a:extLst>
          </p:cNvPr>
          <p:cNvSpPr>
            <a:spLocks noGrp="1" noRot="1" noChangeAspect="1" noChangeArrowheads="1" noTextEdit="1"/>
          </p:cNvSpPr>
          <p:nvPr>
            <p:ph type="sldImg"/>
          </p:nvPr>
        </p:nvSpPr>
        <p:spPr>
          <a:solidFill>
            <a:srgbClr val="FFFFFF"/>
          </a:solidFill>
          <a:ln/>
        </p:spPr>
      </p:sp>
      <p:sp>
        <p:nvSpPr>
          <p:cNvPr id="34820" name="Rectangle 3">
            <a:extLst>
              <a:ext uri="{FF2B5EF4-FFF2-40B4-BE49-F238E27FC236}">
                <a16:creationId xmlns:a16="http://schemas.microsoft.com/office/drawing/2014/main" id="{F462369D-FB43-4607-A9D8-6626179A0E40}"/>
              </a:ext>
            </a:extLst>
          </p:cNvPr>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r>
              <a:rPr lang="ru-RU" altLang="ru-RU">
                <a:latin typeface="Times New Roman" panose="02020603050405020304" pitchFamily="18" charset="0"/>
              </a:rPr>
              <a:t>В режиме слайдов ответы появляются после кликанья мышкой</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a:extLst>
              <a:ext uri="{FF2B5EF4-FFF2-40B4-BE49-F238E27FC236}">
                <a16:creationId xmlns:a16="http://schemas.microsoft.com/office/drawing/2014/main" id="{54653D57-49E4-46D3-89EB-1837B37E3107}"/>
              </a:ext>
            </a:extLst>
          </p:cNvPr>
          <p:cNvSpPr txBox="1">
            <a:spLocks noGrp="1" noChangeArrowheads="1"/>
          </p:cNvSpPr>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lgn="r" eaLnBrk="1" hangingPunct="1">
              <a:spcBef>
                <a:spcPct val="0"/>
              </a:spcBef>
            </a:pPr>
            <a:fld id="{1733A2EB-9690-4C76-9317-EA77E0CD4FB4}" type="slidenum">
              <a:rPr lang="ru-RU" altLang="ru-RU"/>
              <a:pPr algn="r" eaLnBrk="1" hangingPunct="1">
                <a:spcBef>
                  <a:spcPct val="0"/>
                </a:spcBef>
              </a:pPr>
              <a:t>24</a:t>
            </a:fld>
            <a:endParaRPr lang="ru-RU" altLang="ru-RU"/>
          </a:p>
        </p:txBody>
      </p:sp>
      <p:sp>
        <p:nvSpPr>
          <p:cNvPr id="34819" name="Rectangle 2">
            <a:extLst>
              <a:ext uri="{FF2B5EF4-FFF2-40B4-BE49-F238E27FC236}">
                <a16:creationId xmlns:a16="http://schemas.microsoft.com/office/drawing/2014/main" id="{00AAE102-33A0-4661-97AA-750C64D6AA10}"/>
              </a:ext>
            </a:extLst>
          </p:cNvPr>
          <p:cNvSpPr>
            <a:spLocks noGrp="1" noRot="1" noChangeAspect="1" noChangeArrowheads="1" noTextEdit="1"/>
          </p:cNvSpPr>
          <p:nvPr>
            <p:ph type="sldImg"/>
          </p:nvPr>
        </p:nvSpPr>
        <p:spPr>
          <a:solidFill>
            <a:srgbClr val="FFFFFF"/>
          </a:solidFill>
          <a:ln/>
        </p:spPr>
      </p:sp>
      <p:sp>
        <p:nvSpPr>
          <p:cNvPr id="34820" name="Rectangle 3">
            <a:extLst>
              <a:ext uri="{FF2B5EF4-FFF2-40B4-BE49-F238E27FC236}">
                <a16:creationId xmlns:a16="http://schemas.microsoft.com/office/drawing/2014/main" id="{F462369D-FB43-4607-A9D8-6626179A0E40}"/>
              </a:ext>
            </a:extLst>
          </p:cNvPr>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r>
              <a:rPr lang="ru-RU" altLang="ru-RU">
                <a:latin typeface="Times New Roman" panose="02020603050405020304" pitchFamily="18" charset="0"/>
              </a:rPr>
              <a:t>В режиме слайдов ответы появляются после кликанья мышкой</a:t>
            </a:r>
          </a:p>
        </p:txBody>
      </p:sp>
    </p:spTree>
    <p:extLst>
      <p:ext uri="{BB962C8B-B14F-4D97-AF65-F5344CB8AC3E}">
        <p14:creationId xmlns:p14="http://schemas.microsoft.com/office/powerpoint/2010/main" val="408386865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a:extLst>
              <a:ext uri="{FF2B5EF4-FFF2-40B4-BE49-F238E27FC236}">
                <a16:creationId xmlns:a16="http://schemas.microsoft.com/office/drawing/2014/main" id="{0A95A45D-84F6-4CA1-93C9-9F757033D630}"/>
              </a:ext>
            </a:extLst>
          </p:cNvPr>
          <p:cNvSpPr>
            <a:spLocks noGrp="1" noChangeArrowheads="1"/>
          </p:cNvSpPr>
          <p:nvPr>
            <p:ph type="sldNum" sz="quarter" idx="5"/>
          </p:nvPr>
        </p:nvSpPr>
        <p:spPr>
          <a:noFill/>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F5639402-FFAE-48F9-BF84-9819342B18E1}" type="slidenum">
              <a:rPr lang="ru-RU" altLang="ru-RU"/>
              <a:pPr>
                <a:spcBef>
                  <a:spcPct val="0"/>
                </a:spcBef>
              </a:pPr>
              <a:t>25</a:t>
            </a:fld>
            <a:endParaRPr lang="ru-RU" altLang="ru-RU"/>
          </a:p>
        </p:txBody>
      </p:sp>
      <p:sp>
        <p:nvSpPr>
          <p:cNvPr id="32771" name="Rectangle 2050">
            <a:extLst>
              <a:ext uri="{FF2B5EF4-FFF2-40B4-BE49-F238E27FC236}">
                <a16:creationId xmlns:a16="http://schemas.microsoft.com/office/drawing/2014/main" id="{772DBB8B-6475-4753-A59C-655CDAA1E244}"/>
              </a:ext>
            </a:extLst>
          </p:cNvPr>
          <p:cNvSpPr>
            <a:spLocks noGrp="1" noRot="1" noChangeAspect="1" noChangeArrowheads="1" noTextEdit="1"/>
          </p:cNvSpPr>
          <p:nvPr>
            <p:ph type="sldImg"/>
          </p:nvPr>
        </p:nvSpPr>
        <p:spPr>
          <a:solidFill>
            <a:srgbClr val="FFFFFF"/>
          </a:solidFill>
          <a:ln/>
        </p:spPr>
      </p:sp>
      <p:sp>
        <p:nvSpPr>
          <p:cNvPr id="32772" name="Rectangle 2051">
            <a:extLst>
              <a:ext uri="{FF2B5EF4-FFF2-40B4-BE49-F238E27FC236}">
                <a16:creationId xmlns:a16="http://schemas.microsoft.com/office/drawing/2014/main" id="{55C58A6D-6C00-4283-A75E-C03BDD11DB98}"/>
              </a:ext>
            </a:extLst>
          </p:cNvPr>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r>
              <a:rPr lang="ru-RU" altLang="ru-RU">
                <a:latin typeface="Times New Roman" panose="02020603050405020304" pitchFamily="18" charset="0"/>
              </a:rPr>
              <a:t>В режиме слайдов ответы появляются после кликанья мышкой</a:t>
            </a:r>
          </a:p>
        </p:txBody>
      </p:sp>
    </p:spTree>
    <p:extLst>
      <p:ext uri="{BB962C8B-B14F-4D97-AF65-F5344CB8AC3E}">
        <p14:creationId xmlns:p14="http://schemas.microsoft.com/office/powerpoint/2010/main" val="367348791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a:extLst>
              <a:ext uri="{FF2B5EF4-FFF2-40B4-BE49-F238E27FC236}">
                <a16:creationId xmlns:a16="http://schemas.microsoft.com/office/drawing/2014/main" id="{F4B37A57-3505-4AC6-88E5-860FC88CDFFC}"/>
              </a:ext>
            </a:extLst>
          </p:cNvPr>
          <p:cNvSpPr txBox="1">
            <a:spLocks noGrp="1" noChangeArrowheads="1"/>
          </p:cNvSpPr>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lgn="r" eaLnBrk="1" hangingPunct="1">
              <a:spcBef>
                <a:spcPct val="0"/>
              </a:spcBef>
            </a:pPr>
            <a:fld id="{21BE8F87-5384-49D3-AAD7-D9F07554EF52}" type="slidenum">
              <a:rPr lang="ru-RU" altLang="ru-RU"/>
              <a:pPr algn="r" eaLnBrk="1" hangingPunct="1">
                <a:spcBef>
                  <a:spcPct val="0"/>
                </a:spcBef>
              </a:pPr>
              <a:t>26</a:t>
            </a:fld>
            <a:endParaRPr lang="ru-RU" altLang="ru-RU"/>
          </a:p>
        </p:txBody>
      </p:sp>
      <p:sp>
        <p:nvSpPr>
          <p:cNvPr id="36867" name="Rectangle 2">
            <a:extLst>
              <a:ext uri="{FF2B5EF4-FFF2-40B4-BE49-F238E27FC236}">
                <a16:creationId xmlns:a16="http://schemas.microsoft.com/office/drawing/2014/main" id="{37653EEF-0EF7-4D0B-AF74-FCE084A20CFA}"/>
              </a:ext>
            </a:extLst>
          </p:cNvPr>
          <p:cNvSpPr>
            <a:spLocks noGrp="1" noRot="1" noChangeAspect="1" noChangeArrowheads="1" noTextEdit="1"/>
          </p:cNvSpPr>
          <p:nvPr>
            <p:ph type="sldImg"/>
          </p:nvPr>
        </p:nvSpPr>
        <p:spPr>
          <a:solidFill>
            <a:srgbClr val="FFFFFF"/>
          </a:solidFill>
          <a:ln/>
        </p:spPr>
      </p:sp>
      <p:sp>
        <p:nvSpPr>
          <p:cNvPr id="36868" name="Rectangle 3">
            <a:extLst>
              <a:ext uri="{FF2B5EF4-FFF2-40B4-BE49-F238E27FC236}">
                <a16:creationId xmlns:a16="http://schemas.microsoft.com/office/drawing/2014/main" id="{A20C77CC-1F1F-419A-BC03-48FBACDFAE1A}"/>
              </a:ext>
            </a:extLst>
          </p:cNvPr>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r>
              <a:rPr lang="ru-RU" altLang="ru-RU">
                <a:latin typeface="Times New Roman" panose="02020603050405020304" pitchFamily="18" charset="0"/>
              </a:rPr>
              <a:t>В режиме слайдов ответы появляются после кликанья мышкой</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a:extLst>
              <a:ext uri="{FF2B5EF4-FFF2-40B4-BE49-F238E27FC236}">
                <a16:creationId xmlns:a16="http://schemas.microsoft.com/office/drawing/2014/main" id="{690EBE86-FACA-4364-9581-32EE7431D062}"/>
              </a:ext>
            </a:extLst>
          </p:cNvPr>
          <p:cNvSpPr>
            <a:spLocks noGrp="1" noChangeArrowheads="1"/>
          </p:cNvSpPr>
          <p:nvPr>
            <p:ph type="sldNum" sz="quarter" idx="5"/>
          </p:nvPr>
        </p:nvSpPr>
        <p:spPr>
          <a:noFill/>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7B01A391-64B5-486E-B8F3-25330BEB3CCC}" type="slidenum">
              <a:rPr lang="ru-RU" altLang="ru-RU"/>
              <a:pPr>
                <a:spcBef>
                  <a:spcPct val="0"/>
                </a:spcBef>
              </a:pPr>
              <a:t>27</a:t>
            </a:fld>
            <a:endParaRPr lang="ru-RU" altLang="ru-RU"/>
          </a:p>
        </p:txBody>
      </p:sp>
      <p:sp>
        <p:nvSpPr>
          <p:cNvPr id="38915" name="Rectangle 2">
            <a:extLst>
              <a:ext uri="{FF2B5EF4-FFF2-40B4-BE49-F238E27FC236}">
                <a16:creationId xmlns:a16="http://schemas.microsoft.com/office/drawing/2014/main" id="{16209F85-CB4F-48B6-8460-DDD4A160F57F}"/>
              </a:ext>
            </a:extLst>
          </p:cNvPr>
          <p:cNvSpPr>
            <a:spLocks noGrp="1" noRot="1" noChangeAspect="1" noChangeArrowheads="1" noTextEdit="1"/>
          </p:cNvSpPr>
          <p:nvPr>
            <p:ph type="sldImg"/>
          </p:nvPr>
        </p:nvSpPr>
        <p:spPr>
          <a:solidFill>
            <a:srgbClr val="FFFFFF"/>
          </a:solidFill>
          <a:ln/>
        </p:spPr>
      </p:sp>
      <p:sp>
        <p:nvSpPr>
          <p:cNvPr id="38916" name="Rectangle 3">
            <a:extLst>
              <a:ext uri="{FF2B5EF4-FFF2-40B4-BE49-F238E27FC236}">
                <a16:creationId xmlns:a16="http://schemas.microsoft.com/office/drawing/2014/main" id="{AA291FC1-B6A9-4C51-8FFF-20B4DD45A9F1}"/>
              </a:ext>
            </a:extLst>
          </p:cNvPr>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r>
              <a:rPr lang="ru-RU" altLang="ru-RU">
                <a:latin typeface="Times New Roman" panose="02020603050405020304" pitchFamily="18" charset="0"/>
              </a:rPr>
              <a:t>В режиме слайдов ответы появляются после кликанья мышкой</a:t>
            </a:r>
          </a:p>
        </p:txBody>
      </p:sp>
    </p:spTree>
    <p:extLst>
      <p:ext uri="{BB962C8B-B14F-4D97-AF65-F5344CB8AC3E}">
        <p14:creationId xmlns:p14="http://schemas.microsoft.com/office/powerpoint/2010/main" val="341627590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a:extLst>
              <a:ext uri="{FF2B5EF4-FFF2-40B4-BE49-F238E27FC236}">
                <a16:creationId xmlns:a16="http://schemas.microsoft.com/office/drawing/2014/main" id="{12C8BF8A-5EE3-4687-8FEA-49FE13D8F007}"/>
              </a:ext>
            </a:extLst>
          </p:cNvPr>
          <p:cNvSpPr>
            <a:spLocks noGrp="1" noChangeArrowheads="1"/>
          </p:cNvSpPr>
          <p:nvPr>
            <p:ph type="sldNum" sz="quarter" idx="5"/>
          </p:nvPr>
        </p:nvSpPr>
        <p:spPr>
          <a:noFill/>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7EDCED6D-EBC4-461B-92DA-F80CD3E2DF28}" type="slidenum">
              <a:rPr lang="ru-RU" altLang="ru-RU"/>
              <a:pPr>
                <a:spcBef>
                  <a:spcPct val="0"/>
                </a:spcBef>
              </a:pPr>
              <a:t>28</a:t>
            </a:fld>
            <a:endParaRPr lang="ru-RU" altLang="ru-RU"/>
          </a:p>
        </p:txBody>
      </p:sp>
      <p:sp>
        <p:nvSpPr>
          <p:cNvPr id="4099" name="Rectangle 2">
            <a:extLst>
              <a:ext uri="{FF2B5EF4-FFF2-40B4-BE49-F238E27FC236}">
                <a16:creationId xmlns:a16="http://schemas.microsoft.com/office/drawing/2014/main" id="{B163961D-C19C-4274-8F9A-0E56FD268559}"/>
              </a:ext>
            </a:extLst>
          </p:cNvPr>
          <p:cNvSpPr>
            <a:spLocks noGrp="1" noRot="1" noChangeAspect="1" noChangeArrowheads="1" noTextEdit="1"/>
          </p:cNvSpPr>
          <p:nvPr>
            <p:ph type="sldImg"/>
          </p:nvPr>
        </p:nvSpPr>
        <p:spPr>
          <a:solidFill>
            <a:srgbClr val="FFFFFF"/>
          </a:solidFill>
          <a:ln/>
        </p:spPr>
      </p:sp>
      <p:sp>
        <p:nvSpPr>
          <p:cNvPr id="4100" name="Rectangle 3">
            <a:extLst>
              <a:ext uri="{FF2B5EF4-FFF2-40B4-BE49-F238E27FC236}">
                <a16:creationId xmlns:a16="http://schemas.microsoft.com/office/drawing/2014/main" id="{4655BC8E-002C-4B16-94A8-54F0F96DCE50}"/>
              </a:ext>
            </a:extLst>
          </p:cNvPr>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r>
              <a:rPr lang="ru-RU" altLang="ru-RU">
                <a:latin typeface="Times New Roman" panose="02020603050405020304" pitchFamily="18" charset="0"/>
              </a:rPr>
              <a:t>В режиме слайдов ответы появляются после кликанья мышкой</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a:extLst>
              <a:ext uri="{FF2B5EF4-FFF2-40B4-BE49-F238E27FC236}">
                <a16:creationId xmlns:a16="http://schemas.microsoft.com/office/drawing/2014/main" id="{C5533549-7519-4271-8D85-F78963141796}"/>
              </a:ext>
            </a:extLst>
          </p:cNvPr>
          <p:cNvSpPr>
            <a:spLocks noGrp="1" noChangeArrowheads="1"/>
          </p:cNvSpPr>
          <p:nvPr>
            <p:ph type="sldNum" sz="quarter" idx="5"/>
          </p:nvPr>
        </p:nvSpPr>
        <p:spPr>
          <a:noFill/>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A692DB54-DDFE-4930-BB4A-7A79737E90E7}" type="slidenum">
              <a:rPr lang="ru-RU" altLang="ru-RU"/>
              <a:pPr>
                <a:spcBef>
                  <a:spcPct val="0"/>
                </a:spcBef>
              </a:pPr>
              <a:t>29</a:t>
            </a:fld>
            <a:endParaRPr lang="ru-RU" altLang="ru-RU"/>
          </a:p>
        </p:txBody>
      </p:sp>
      <p:sp>
        <p:nvSpPr>
          <p:cNvPr id="6147" name="Rectangle 2">
            <a:extLst>
              <a:ext uri="{FF2B5EF4-FFF2-40B4-BE49-F238E27FC236}">
                <a16:creationId xmlns:a16="http://schemas.microsoft.com/office/drawing/2014/main" id="{B99915FD-3114-4571-93F6-B6951D05D04D}"/>
              </a:ext>
            </a:extLst>
          </p:cNvPr>
          <p:cNvSpPr>
            <a:spLocks noGrp="1" noRot="1" noChangeAspect="1" noChangeArrowheads="1" noTextEdit="1"/>
          </p:cNvSpPr>
          <p:nvPr>
            <p:ph type="sldImg"/>
          </p:nvPr>
        </p:nvSpPr>
        <p:spPr>
          <a:solidFill>
            <a:srgbClr val="FFFFFF"/>
          </a:solidFill>
          <a:ln/>
        </p:spPr>
      </p:sp>
      <p:sp>
        <p:nvSpPr>
          <p:cNvPr id="6148" name="Rectangle 3">
            <a:extLst>
              <a:ext uri="{FF2B5EF4-FFF2-40B4-BE49-F238E27FC236}">
                <a16:creationId xmlns:a16="http://schemas.microsoft.com/office/drawing/2014/main" id="{3BA82058-3FBD-4841-8579-206C1D9A5B73}"/>
              </a:ext>
            </a:extLst>
          </p:cNvPr>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r>
              <a:rPr lang="ru-RU" altLang="ru-RU">
                <a:latin typeface="Times New Roman" panose="02020603050405020304" pitchFamily="18" charset="0"/>
              </a:rPr>
              <a:t>В режиме слайдов ответы появляются после кликанья мышкой</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a:extLst>
              <a:ext uri="{FF2B5EF4-FFF2-40B4-BE49-F238E27FC236}">
                <a16:creationId xmlns:a16="http://schemas.microsoft.com/office/drawing/2014/main" id="{BBA111FA-260F-4FFF-962C-53F5F5CE07E5}"/>
              </a:ext>
            </a:extLst>
          </p:cNvPr>
          <p:cNvSpPr>
            <a:spLocks noGrp="1" noChangeArrowheads="1"/>
          </p:cNvSpPr>
          <p:nvPr>
            <p:ph type="sldNum" sz="quarter" idx="5"/>
          </p:nvPr>
        </p:nvSpPr>
        <p:spPr>
          <a:noFill/>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E7CD2F60-FC2D-4C60-82FC-0E9BBEE61E04}" type="slidenum">
              <a:rPr lang="ru-RU" altLang="ru-RU"/>
              <a:pPr>
                <a:spcBef>
                  <a:spcPct val="0"/>
                </a:spcBef>
              </a:pPr>
              <a:t>30</a:t>
            </a:fld>
            <a:endParaRPr lang="ru-RU" altLang="ru-RU"/>
          </a:p>
        </p:txBody>
      </p:sp>
      <p:sp>
        <p:nvSpPr>
          <p:cNvPr id="8195" name="Rectangle 2050">
            <a:extLst>
              <a:ext uri="{FF2B5EF4-FFF2-40B4-BE49-F238E27FC236}">
                <a16:creationId xmlns:a16="http://schemas.microsoft.com/office/drawing/2014/main" id="{8A299738-4100-467B-8D8C-7B0CAE56C723}"/>
              </a:ext>
            </a:extLst>
          </p:cNvPr>
          <p:cNvSpPr>
            <a:spLocks noGrp="1" noRot="1" noChangeAspect="1" noChangeArrowheads="1" noTextEdit="1"/>
          </p:cNvSpPr>
          <p:nvPr>
            <p:ph type="sldImg"/>
          </p:nvPr>
        </p:nvSpPr>
        <p:spPr>
          <a:solidFill>
            <a:srgbClr val="FFFFFF"/>
          </a:solidFill>
          <a:ln/>
        </p:spPr>
      </p:sp>
      <p:sp>
        <p:nvSpPr>
          <p:cNvPr id="8196" name="Rectangle 2051">
            <a:extLst>
              <a:ext uri="{FF2B5EF4-FFF2-40B4-BE49-F238E27FC236}">
                <a16:creationId xmlns:a16="http://schemas.microsoft.com/office/drawing/2014/main" id="{8BF98D8A-3DB1-43F5-88B8-A91F65C8BDAA}"/>
              </a:ext>
            </a:extLst>
          </p:cNvPr>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r>
              <a:rPr lang="ru-RU" altLang="ru-RU">
                <a:latin typeface="Times New Roman" panose="02020603050405020304" pitchFamily="18" charset="0"/>
              </a:rPr>
              <a:t>В режиме слайдов ответы появляются после кликанья мышкой</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a:extLst>
              <a:ext uri="{FF2B5EF4-FFF2-40B4-BE49-F238E27FC236}">
                <a16:creationId xmlns:a16="http://schemas.microsoft.com/office/drawing/2014/main" id="{12C8BF8A-5EE3-4687-8FEA-49FE13D8F007}"/>
              </a:ext>
            </a:extLst>
          </p:cNvPr>
          <p:cNvSpPr>
            <a:spLocks noGrp="1" noChangeArrowheads="1"/>
          </p:cNvSpPr>
          <p:nvPr>
            <p:ph type="sldNum" sz="quarter" idx="5"/>
          </p:nvPr>
        </p:nvSpPr>
        <p:spPr>
          <a:noFill/>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7EDCED6D-EBC4-461B-92DA-F80CD3E2DF28}" type="slidenum">
              <a:rPr lang="ru-RU" altLang="ru-RU"/>
              <a:pPr>
                <a:spcBef>
                  <a:spcPct val="0"/>
                </a:spcBef>
              </a:pPr>
              <a:t>31</a:t>
            </a:fld>
            <a:endParaRPr lang="ru-RU" altLang="ru-RU"/>
          </a:p>
        </p:txBody>
      </p:sp>
      <p:sp>
        <p:nvSpPr>
          <p:cNvPr id="4099" name="Rectangle 2">
            <a:extLst>
              <a:ext uri="{FF2B5EF4-FFF2-40B4-BE49-F238E27FC236}">
                <a16:creationId xmlns:a16="http://schemas.microsoft.com/office/drawing/2014/main" id="{B163961D-C19C-4274-8F9A-0E56FD268559}"/>
              </a:ext>
            </a:extLst>
          </p:cNvPr>
          <p:cNvSpPr>
            <a:spLocks noGrp="1" noRot="1" noChangeAspect="1" noChangeArrowheads="1" noTextEdit="1"/>
          </p:cNvSpPr>
          <p:nvPr>
            <p:ph type="sldImg"/>
          </p:nvPr>
        </p:nvSpPr>
        <p:spPr>
          <a:solidFill>
            <a:srgbClr val="FFFFFF"/>
          </a:solidFill>
          <a:ln/>
        </p:spPr>
      </p:sp>
      <p:sp>
        <p:nvSpPr>
          <p:cNvPr id="4100" name="Rectangle 3">
            <a:extLst>
              <a:ext uri="{FF2B5EF4-FFF2-40B4-BE49-F238E27FC236}">
                <a16:creationId xmlns:a16="http://schemas.microsoft.com/office/drawing/2014/main" id="{4655BC8E-002C-4B16-94A8-54F0F96DCE50}"/>
              </a:ext>
            </a:extLst>
          </p:cNvPr>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r>
              <a:rPr lang="ru-RU" altLang="ru-RU">
                <a:latin typeface="Times New Roman" panose="02020603050405020304" pitchFamily="18" charset="0"/>
              </a:rPr>
              <a:t>В режиме слайдов ответы появляются после кликанья мышкой</a:t>
            </a:r>
          </a:p>
        </p:txBody>
      </p:sp>
    </p:spTree>
    <p:extLst>
      <p:ext uri="{BB962C8B-B14F-4D97-AF65-F5344CB8AC3E}">
        <p14:creationId xmlns:p14="http://schemas.microsoft.com/office/powerpoint/2010/main" val="28025114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a:extLst>
              <a:ext uri="{FF2B5EF4-FFF2-40B4-BE49-F238E27FC236}">
                <a16:creationId xmlns:a16="http://schemas.microsoft.com/office/drawing/2014/main" id="{1A3B47AA-9207-4144-B143-48D7C1669533}"/>
              </a:ext>
            </a:extLst>
          </p:cNvPr>
          <p:cNvSpPr txBox="1">
            <a:spLocks noGrp="1" noChangeArrowheads="1"/>
          </p:cNvSpPr>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lgn="r" eaLnBrk="1" hangingPunct="1">
              <a:spcBef>
                <a:spcPct val="0"/>
              </a:spcBef>
            </a:pPr>
            <a:fld id="{B81DD69D-4230-448D-AC46-B465D8F87263}" type="slidenum">
              <a:rPr lang="ru-RU" altLang="ru-RU"/>
              <a:pPr algn="r" eaLnBrk="1" hangingPunct="1">
                <a:spcBef>
                  <a:spcPct val="0"/>
                </a:spcBef>
              </a:pPr>
              <a:t>5</a:t>
            </a:fld>
            <a:endParaRPr lang="ru-RU" altLang="ru-RU"/>
          </a:p>
        </p:txBody>
      </p:sp>
      <p:sp>
        <p:nvSpPr>
          <p:cNvPr id="6147" name="Rectangle 2">
            <a:extLst>
              <a:ext uri="{FF2B5EF4-FFF2-40B4-BE49-F238E27FC236}">
                <a16:creationId xmlns:a16="http://schemas.microsoft.com/office/drawing/2014/main" id="{F280CB88-AD7A-46BD-9FB6-7B73D4E75E01}"/>
              </a:ext>
            </a:extLst>
          </p:cNvPr>
          <p:cNvSpPr>
            <a:spLocks noGrp="1" noRot="1" noChangeAspect="1" noChangeArrowheads="1" noTextEdit="1"/>
          </p:cNvSpPr>
          <p:nvPr>
            <p:ph type="sldImg"/>
          </p:nvPr>
        </p:nvSpPr>
        <p:spPr>
          <a:solidFill>
            <a:srgbClr val="FFFFFF"/>
          </a:solidFill>
          <a:ln/>
        </p:spPr>
      </p:sp>
      <p:sp>
        <p:nvSpPr>
          <p:cNvPr id="6148" name="Rectangle 3">
            <a:extLst>
              <a:ext uri="{FF2B5EF4-FFF2-40B4-BE49-F238E27FC236}">
                <a16:creationId xmlns:a16="http://schemas.microsoft.com/office/drawing/2014/main" id="{413F1247-F8FD-427A-8E20-4F76A050CDCF}"/>
              </a:ext>
            </a:extLst>
          </p:cNvPr>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r>
              <a:rPr lang="ru-RU" altLang="ru-RU">
                <a:latin typeface="Times New Roman" panose="02020603050405020304" pitchFamily="18" charset="0"/>
              </a:rPr>
              <a:t>В режиме слайдов ответы появляются после кликанья мышкой</a:t>
            </a:r>
          </a:p>
        </p:txBody>
      </p:sp>
    </p:spTree>
    <p:extLst>
      <p:ext uri="{BB962C8B-B14F-4D97-AF65-F5344CB8AC3E}">
        <p14:creationId xmlns:p14="http://schemas.microsoft.com/office/powerpoint/2010/main" val="59425472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a:extLst>
              <a:ext uri="{FF2B5EF4-FFF2-40B4-BE49-F238E27FC236}">
                <a16:creationId xmlns:a16="http://schemas.microsoft.com/office/drawing/2014/main" id="{DFF1089B-27C2-489E-9123-9C30EB2A597C}"/>
              </a:ext>
            </a:extLst>
          </p:cNvPr>
          <p:cNvSpPr>
            <a:spLocks noGrp="1" noChangeArrowheads="1"/>
          </p:cNvSpPr>
          <p:nvPr>
            <p:ph type="sldNum" sz="quarter" idx="5"/>
          </p:nvPr>
        </p:nvSpPr>
        <p:spPr>
          <a:noFill/>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E8BE8F01-1E3C-4F07-9355-0BFF618D8C64}" type="slidenum">
              <a:rPr lang="ru-RU" altLang="ru-RU"/>
              <a:pPr>
                <a:spcBef>
                  <a:spcPct val="0"/>
                </a:spcBef>
              </a:pPr>
              <a:t>32</a:t>
            </a:fld>
            <a:endParaRPr lang="ru-RU" altLang="ru-RU"/>
          </a:p>
        </p:txBody>
      </p:sp>
      <p:sp>
        <p:nvSpPr>
          <p:cNvPr id="10243" name="Rectangle 2">
            <a:extLst>
              <a:ext uri="{FF2B5EF4-FFF2-40B4-BE49-F238E27FC236}">
                <a16:creationId xmlns:a16="http://schemas.microsoft.com/office/drawing/2014/main" id="{97371B9C-9077-40F0-A600-6529B7BB3099}"/>
              </a:ext>
            </a:extLst>
          </p:cNvPr>
          <p:cNvSpPr>
            <a:spLocks noGrp="1" noRot="1" noChangeAspect="1" noChangeArrowheads="1" noTextEdit="1"/>
          </p:cNvSpPr>
          <p:nvPr>
            <p:ph type="sldImg"/>
          </p:nvPr>
        </p:nvSpPr>
        <p:spPr>
          <a:solidFill>
            <a:srgbClr val="FFFFFF"/>
          </a:solidFill>
          <a:ln/>
        </p:spPr>
      </p:sp>
      <p:sp>
        <p:nvSpPr>
          <p:cNvPr id="10244" name="Rectangle 3">
            <a:extLst>
              <a:ext uri="{FF2B5EF4-FFF2-40B4-BE49-F238E27FC236}">
                <a16:creationId xmlns:a16="http://schemas.microsoft.com/office/drawing/2014/main" id="{9D747E8E-CA1B-4BCF-A0E4-B0537B10F656}"/>
              </a:ext>
            </a:extLst>
          </p:cNvPr>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r>
              <a:rPr lang="ru-RU" altLang="ru-RU">
                <a:latin typeface="Times New Roman" panose="02020603050405020304" pitchFamily="18" charset="0"/>
              </a:rPr>
              <a:t>В режиме слайдов ответы появляются после кликанья мышкой</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a:extLst>
              <a:ext uri="{FF2B5EF4-FFF2-40B4-BE49-F238E27FC236}">
                <a16:creationId xmlns:a16="http://schemas.microsoft.com/office/drawing/2014/main" id="{3EC225E3-1AC4-4192-8C41-0F4A97D0CF87}"/>
              </a:ext>
            </a:extLst>
          </p:cNvPr>
          <p:cNvSpPr>
            <a:spLocks noGrp="1" noChangeArrowheads="1"/>
          </p:cNvSpPr>
          <p:nvPr>
            <p:ph type="sldNum" sz="quarter" idx="5"/>
          </p:nvPr>
        </p:nvSpPr>
        <p:spPr>
          <a:noFill/>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AA7E7AA0-0D7A-44EF-BB89-454AE3D5BB85}" type="slidenum">
              <a:rPr lang="ru-RU" altLang="ru-RU"/>
              <a:pPr>
                <a:spcBef>
                  <a:spcPct val="0"/>
                </a:spcBef>
              </a:pPr>
              <a:t>33</a:t>
            </a:fld>
            <a:endParaRPr lang="ru-RU" altLang="ru-RU"/>
          </a:p>
        </p:txBody>
      </p:sp>
      <p:sp>
        <p:nvSpPr>
          <p:cNvPr id="12291" name="Rectangle 2">
            <a:extLst>
              <a:ext uri="{FF2B5EF4-FFF2-40B4-BE49-F238E27FC236}">
                <a16:creationId xmlns:a16="http://schemas.microsoft.com/office/drawing/2014/main" id="{470ECDF4-66B4-4FA1-8D59-523B42E6C76E}"/>
              </a:ext>
            </a:extLst>
          </p:cNvPr>
          <p:cNvSpPr>
            <a:spLocks noGrp="1" noRot="1" noChangeAspect="1" noChangeArrowheads="1" noTextEdit="1"/>
          </p:cNvSpPr>
          <p:nvPr>
            <p:ph type="sldImg"/>
          </p:nvPr>
        </p:nvSpPr>
        <p:spPr>
          <a:solidFill>
            <a:srgbClr val="FFFFFF"/>
          </a:solidFill>
          <a:ln/>
        </p:spPr>
      </p:sp>
      <p:sp>
        <p:nvSpPr>
          <p:cNvPr id="12292" name="Rectangle 3">
            <a:extLst>
              <a:ext uri="{FF2B5EF4-FFF2-40B4-BE49-F238E27FC236}">
                <a16:creationId xmlns:a16="http://schemas.microsoft.com/office/drawing/2014/main" id="{7238173B-DDCE-411D-9C03-76E844EE0F53}"/>
              </a:ext>
            </a:extLst>
          </p:cNvPr>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r>
              <a:rPr lang="ru-RU" altLang="ru-RU">
                <a:latin typeface="Times New Roman" panose="02020603050405020304" pitchFamily="18" charset="0"/>
              </a:rPr>
              <a:t>В режиме слайдов ответы появляются после кликанья мышкой</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a:extLst>
              <a:ext uri="{FF2B5EF4-FFF2-40B4-BE49-F238E27FC236}">
                <a16:creationId xmlns:a16="http://schemas.microsoft.com/office/drawing/2014/main" id="{9AF9A9A8-9140-4824-A523-4A07B28C42B8}"/>
              </a:ext>
            </a:extLst>
          </p:cNvPr>
          <p:cNvSpPr>
            <a:spLocks noGrp="1" noChangeArrowheads="1"/>
          </p:cNvSpPr>
          <p:nvPr>
            <p:ph type="sldNum" sz="quarter" idx="5"/>
          </p:nvPr>
        </p:nvSpPr>
        <p:spPr>
          <a:noFill/>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C0B65BA0-98A8-433B-B73E-0889E70A3600}" type="slidenum">
              <a:rPr lang="ru-RU" altLang="ru-RU"/>
              <a:pPr>
                <a:spcBef>
                  <a:spcPct val="0"/>
                </a:spcBef>
              </a:pPr>
              <a:t>34</a:t>
            </a:fld>
            <a:endParaRPr lang="ru-RU" altLang="ru-RU"/>
          </a:p>
        </p:txBody>
      </p:sp>
      <p:sp>
        <p:nvSpPr>
          <p:cNvPr id="16387" name="Rectangle 2">
            <a:extLst>
              <a:ext uri="{FF2B5EF4-FFF2-40B4-BE49-F238E27FC236}">
                <a16:creationId xmlns:a16="http://schemas.microsoft.com/office/drawing/2014/main" id="{E9F5181D-8627-469B-8ACC-1105A08815A4}"/>
              </a:ext>
            </a:extLst>
          </p:cNvPr>
          <p:cNvSpPr>
            <a:spLocks noGrp="1" noRot="1" noChangeAspect="1" noChangeArrowheads="1" noTextEdit="1"/>
          </p:cNvSpPr>
          <p:nvPr>
            <p:ph type="sldImg"/>
          </p:nvPr>
        </p:nvSpPr>
        <p:spPr>
          <a:solidFill>
            <a:srgbClr val="FFFFFF"/>
          </a:solidFill>
          <a:ln/>
        </p:spPr>
      </p:sp>
      <p:sp>
        <p:nvSpPr>
          <p:cNvPr id="16388" name="Rectangle 3">
            <a:extLst>
              <a:ext uri="{FF2B5EF4-FFF2-40B4-BE49-F238E27FC236}">
                <a16:creationId xmlns:a16="http://schemas.microsoft.com/office/drawing/2014/main" id="{6BE86E36-675E-4E9C-974B-EBF8DB12F70B}"/>
              </a:ext>
            </a:extLst>
          </p:cNvPr>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r>
              <a:rPr lang="ru-RU" altLang="ru-RU">
                <a:latin typeface="Times New Roman" panose="02020603050405020304" pitchFamily="18" charset="0"/>
              </a:rPr>
              <a:t>В режиме слайдов ответы появляются после кликанья мышкой</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a:extLst>
              <a:ext uri="{FF2B5EF4-FFF2-40B4-BE49-F238E27FC236}">
                <a16:creationId xmlns:a16="http://schemas.microsoft.com/office/drawing/2014/main" id="{8CD5B6C9-9151-4002-93D2-86360070FE86}"/>
              </a:ext>
            </a:extLst>
          </p:cNvPr>
          <p:cNvSpPr>
            <a:spLocks noGrp="1" noChangeArrowheads="1"/>
          </p:cNvSpPr>
          <p:nvPr>
            <p:ph type="sldNum" sz="quarter" idx="5"/>
          </p:nvPr>
        </p:nvSpPr>
        <p:spPr>
          <a:noFill/>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020FA1D1-8BB7-4B33-927B-44CF95095172}" type="slidenum">
              <a:rPr lang="ru-RU" altLang="ru-RU"/>
              <a:pPr>
                <a:spcBef>
                  <a:spcPct val="0"/>
                </a:spcBef>
              </a:pPr>
              <a:t>35</a:t>
            </a:fld>
            <a:endParaRPr lang="ru-RU" altLang="ru-RU"/>
          </a:p>
        </p:txBody>
      </p:sp>
      <p:sp>
        <p:nvSpPr>
          <p:cNvPr id="18435" name="Rectangle 2">
            <a:extLst>
              <a:ext uri="{FF2B5EF4-FFF2-40B4-BE49-F238E27FC236}">
                <a16:creationId xmlns:a16="http://schemas.microsoft.com/office/drawing/2014/main" id="{42BCC762-BC74-4D46-8241-C15245A66232}"/>
              </a:ext>
            </a:extLst>
          </p:cNvPr>
          <p:cNvSpPr>
            <a:spLocks noGrp="1" noRot="1" noChangeAspect="1" noChangeArrowheads="1" noTextEdit="1"/>
          </p:cNvSpPr>
          <p:nvPr>
            <p:ph type="sldImg"/>
          </p:nvPr>
        </p:nvSpPr>
        <p:spPr>
          <a:solidFill>
            <a:srgbClr val="FFFFFF"/>
          </a:solidFill>
          <a:ln/>
        </p:spPr>
      </p:sp>
      <p:sp>
        <p:nvSpPr>
          <p:cNvPr id="18436" name="Rectangle 3">
            <a:extLst>
              <a:ext uri="{FF2B5EF4-FFF2-40B4-BE49-F238E27FC236}">
                <a16:creationId xmlns:a16="http://schemas.microsoft.com/office/drawing/2014/main" id="{EBF19059-27E8-44B0-8038-07B2BB6B40D3}"/>
              </a:ext>
            </a:extLst>
          </p:cNvPr>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r>
              <a:rPr lang="ru-RU" altLang="ru-RU">
                <a:latin typeface="Times New Roman" panose="02020603050405020304" pitchFamily="18" charset="0"/>
              </a:rPr>
              <a:t>В режиме слайдов ответы появляются после кликанья мышкой</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a:extLst>
              <a:ext uri="{FF2B5EF4-FFF2-40B4-BE49-F238E27FC236}">
                <a16:creationId xmlns:a16="http://schemas.microsoft.com/office/drawing/2014/main" id="{5A0D22D7-93BE-43C6-B457-F1D4E861F13E}"/>
              </a:ext>
            </a:extLst>
          </p:cNvPr>
          <p:cNvSpPr>
            <a:spLocks noGrp="1" noChangeArrowheads="1"/>
          </p:cNvSpPr>
          <p:nvPr>
            <p:ph type="sldNum" sz="quarter" idx="5"/>
          </p:nvPr>
        </p:nvSpPr>
        <p:spPr>
          <a:noFill/>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CE5ED015-6F17-496B-ADA2-FE0F8218800F}" type="slidenum">
              <a:rPr lang="ru-RU" altLang="ru-RU"/>
              <a:pPr>
                <a:spcBef>
                  <a:spcPct val="0"/>
                </a:spcBef>
              </a:pPr>
              <a:t>36</a:t>
            </a:fld>
            <a:endParaRPr lang="ru-RU" altLang="ru-RU"/>
          </a:p>
        </p:txBody>
      </p:sp>
      <p:sp>
        <p:nvSpPr>
          <p:cNvPr id="20483" name="Rectangle 2">
            <a:extLst>
              <a:ext uri="{FF2B5EF4-FFF2-40B4-BE49-F238E27FC236}">
                <a16:creationId xmlns:a16="http://schemas.microsoft.com/office/drawing/2014/main" id="{15C64C85-66E1-4462-92A6-7C64C9E385D5}"/>
              </a:ext>
            </a:extLst>
          </p:cNvPr>
          <p:cNvSpPr>
            <a:spLocks noGrp="1" noRot="1" noChangeAspect="1" noChangeArrowheads="1" noTextEdit="1"/>
          </p:cNvSpPr>
          <p:nvPr>
            <p:ph type="sldImg"/>
          </p:nvPr>
        </p:nvSpPr>
        <p:spPr>
          <a:solidFill>
            <a:srgbClr val="FFFFFF"/>
          </a:solidFill>
          <a:ln/>
        </p:spPr>
      </p:sp>
      <p:sp>
        <p:nvSpPr>
          <p:cNvPr id="20484" name="Rectangle 3">
            <a:extLst>
              <a:ext uri="{FF2B5EF4-FFF2-40B4-BE49-F238E27FC236}">
                <a16:creationId xmlns:a16="http://schemas.microsoft.com/office/drawing/2014/main" id="{1BD24649-BDF6-4F4B-BCBD-6BB3DE1732BE}"/>
              </a:ext>
            </a:extLst>
          </p:cNvPr>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r>
              <a:rPr lang="ru-RU" altLang="ru-RU">
                <a:latin typeface="Times New Roman" panose="02020603050405020304" pitchFamily="18" charset="0"/>
              </a:rPr>
              <a:t>В режиме слайдов ответы появляются после кликанья мышкой</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a:extLst>
              <a:ext uri="{FF2B5EF4-FFF2-40B4-BE49-F238E27FC236}">
                <a16:creationId xmlns:a16="http://schemas.microsoft.com/office/drawing/2014/main" id="{B4629D36-B20C-4D80-9A4D-265DA0ADA17A}"/>
              </a:ext>
            </a:extLst>
          </p:cNvPr>
          <p:cNvSpPr txBox="1">
            <a:spLocks noGrp="1" noChangeArrowheads="1"/>
          </p:cNvSpPr>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lgn="r" eaLnBrk="1" hangingPunct="1">
              <a:spcBef>
                <a:spcPct val="0"/>
              </a:spcBef>
            </a:pPr>
            <a:fld id="{246DD55C-CB88-4D1E-BF70-FE1DBB8B9A9F}" type="slidenum">
              <a:rPr lang="ru-RU" altLang="ru-RU"/>
              <a:pPr algn="r" eaLnBrk="1" hangingPunct="1">
                <a:spcBef>
                  <a:spcPct val="0"/>
                </a:spcBef>
              </a:pPr>
              <a:t>37</a:t>
            </a:fld>
            <a:endParaRPr lang="ru-RU" altLang="ru-RU"/>
          </a:p>
        </p:txBody>
      </p:sp>
      <p:sp>
        <p:nvSpPr>
          <p:cNvPr id="28675" name="Rectangle 2">
            <a:extLst>
              <a:ext uri="{FF2B5EF4-FFF2-40B4-BE49-F238E27FC236}">
                <a16:creationId xmlns:a16="http://schemas.microsoft.com/office/drawing/2014/main" id="{3FB3D561-A9B8-40A5-9844-7502058ED94A}"/>
              </a:ext>
            </a:extLst>
          </p:cNvPr>
          <p:cNvSpPr>
            <a:spLocks noGrp="1" noRot="1" noChangeAspect="1" noChangeArrowheads="1" noTextEdit="1"/>
          </p:cNvSpPr>
          <p:nvPr>
            <p:ph type="sldImg"/>
          </p:nvPr>
        </p:nvSpPr>
        <p:spPr>
          <a:solidFill>
            <a:srgbClr val="FFFFFF"/>
          </a:solidFill>
          <a:ln/>
        </p:spPr>
      </p:sp>
      <p:sp>
        <p:nvSpPr>
          <p:cNvPr id="28676" name="Rectangle 3">
            <a:extLst>
              <a:ext uri="{FF2B5EF4-FFF2-40B4-BE49-F238E27FC236}">
                <a16:creationId xmlns:a16="http://schemas.microsoft.com/office/drawing/2014/main" id="{7213E93D-D9B5-420E-B2F3-44FAAD29548A}"/>
              </a:ext>
            </a:extLst>
          </p:cNvPr>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r>
              <a:rPr lang="ru-RU" altLang="ru-RU">
                <a:latin typeface="Times New Roman" panose="02020603050405020304" pitchFamily="18" charset="0"/>
              </a:rPr>
              <a:t>В режиме слайдов ответы появляются после кликанья мышкой</a:t>
            </a:r>
          </a:p>
        </p:txBody>
      </p:sp>
    </p:spTree>
    <p:extLst>
      <p:ext uri="{BB962C8B-B14F-4D97-AF65-F5344CB8AC3E}">
        <p14:creationId xmlns:p14="http://schemas.microsoft.com/office/powerpoint/2010/main" val="379917465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a:extLst>
              <a:ext uri="{FF2B5EF4-FFF2-40B4-BE49-F238E27FC236}">
                <a16:creationId xmlns:a16="http://schemas.microsoft.com/office/drawing/2014/main" id="{BC0B170D-A682-457A-AD11-2831E3B9181A}"/>
              </a:ext>
            </a:extLst>
          </p:cNvPr>
          <p:cNvSpPr>
            <a:spLocks noGrp="1" noChangeArrowheads="1"/>
          </p:cNvSpPr>
          <p:nvPr>
            <p:ph type="sldNum" sz="quarter" idx="5"/>
          </p:nvPr>
        </p:nvSpPr>
        <p:spPr>
          <a:noFill/>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291FC516-70E4-4BAA-A62F-465EE42C9D5D}" type="slidenum">
              <a:rPr lang="ru-RU" altLang="ru-RU"/>
              <a:pPr>
                <a:spcBef>
                  <a:spcPct val="0"/>
                </a:spcBef>
              </a:pPr>
              <a:t>38</a:t>
            </a:fld>
            <a:endParaRPr lang="ru-RU" altLang="ru-RU"/>
          </a:p>
        </p:txBody>
      </p:sp>
      <p:sp>
        <p:nvSpPr>
          <p:cNvPr id="22531" name="Rectangle 2">
            <a:extLst>
              <a:ext uri="{FF2B5EF4-FFF2-40B4-BE49-F238E27FC236}">
                <a16:creationId xmlns:a16="http://schemas.microsoft.com/office/drawing/2014/main" id="{CFC86616-A166-4919-B795-F92B03E18469}"/>
              </a:ext>
            </a:extLst>
          </p:cNvPr>
          <p:cNvSpPr>
            <a:spLocks noGrp="1" noRot="1" noChangeAspect="1" noChangeArrowheads="1" noTextEdit="1"/>
          </p:cNvSpPr>
          <p:nvPr>
            <p:ph type="sldImg"/>
          </p:nvPr>
        </p:nvSpPr>
        <p:spPr>
          <a:solidFill>
            <a:srgbClr val="FFFFFF"/>
          </a:solidFill>
          <a:ln/>
        </p:spPr>
      </p:sp>
      <p:sp>
        <p:nvSpPr>
          <p:cNvPr id="22532" name="Rectangle 3">
            <a:extLst>
              <a:ext uri="{FF2B5EF4-FFF2-40B4-BE49-F238E27FC236}">
                <a16:creationId xmlns:a16="http://schemas.microsoft.com/office/drawing/2014/main" id="{D508467F-3B92-4850-A5A8-B1913392159E}"/>
              </a:ext>
            </a:extLst>
          </p:cNvPr>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r>
              <a:rPr lang="ru-RU" altLang="ru-RU">
                <a:latin typeface="Times New Roman" panose="02020603050405020304" pitchFamily="18" charset="0"/>
              </a:rPr>
              <a:t>В режиме слайдов ответы появляются после кликанья мышкой</a:t>
            </a: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a:extLst>
              <a:ext uri="{FF2B5EF4-FFF2-40B4-BE49-F238E27FC236}">
                <a16:creationId xmlns:a16="http://schemas.microsoft.com/office/drawing/2014/main" id="{25BC0C84-3276-4039-8E9B-F45DC9C11CA5}"/>
              </a:ext>
            </a:extLst>
          </p:cNvPr>
          <p:cNvSpPr>
            <a:spLocks noGrp="1" noChangeArrowheads="1"/>
          </p:cNvSpPr>
          <p:nvPr>
            <p:ph type="sldNum" sz="quarter" idx="5"/>
          </p:nvPr>
        </p:nvSpPr>
        <p:spPr>
          <a:noFill/>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5C2F7847-A735-4071-925C-51A6337F1F95}" type="slidenum">
              <a:rPr lang="ru-RU" altLang="ru-RU"/>
              <a:pPr>
                <a:spcBef>
                  <a:spcPct val="0"/>
                </a:spcBef>
              </a:pPr>
              <a:t>39</a:t>
            </a:fld>
            <a:endParaRPr lang="ru-RU" altLang="ru-RU"/>
          </a:p>
        </p:txBody>
      </p:sp>
      <p:sp>
        <p:nvSpPr>
          <p:cNvPr id="4099" name="Rectangle 2">
            <a:extLst>
              <a:ext uri="{FF2B5EF4-FFF2-40B4-BE49-F238E27FC236}">
                <a16:creationId xmlns:a16="http://schemas.microsoft.com/office/drawing/2014/main" id="{65EFF299-1427-44C2-9730-53E57C73B129}"/>
              </a:ext>
            </a:extLst>
          </p:cNvPr>
          <p:cNvSpPr>
            <a:spLocks noGrp="1" noRot="1" noChangeAspect="1" noChangeArrowheads="1" noTextEdit="1"/>
          </p:cNvSpPr>
          <p:nvPr>
            <p:ph type="sldImg"/>
          </p:nvPr>
        </p:nvSpPr>
        <p:spPr>
          <a:solidFill>
            <a:srgbClr val="FFFFFF"/>
          </a:solidFill>
          <a:ln/>
        </p:spPr>
      </p:sp>
      <p:sp>
        <p:nvSpPr>
          <p:cNvPr id="4100" name="Rectangle 3">
            <a:extLst>
              <a:ext uri="{FF2B5EF4-FFF2-40B4-BE49-F238E27FC236}">
                <a16:creationId xmlns:a16="http://schemas.microsoft.com/office/drawing/2014/main" id="{2B65FFBB-3C4D-485A-A358-3B2AE4AFD5E5}"/>
              </a:ext>
            </a:extLst>
          </p:cNvPr>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r>
              <a:rPr lang="ru-RU" altLang="ru-RU">
                <a:latin typeface="Times New Roman" panose="02020603050405020304" pitchFamily="18" charset="0"/>
              </a:rPr>
              <a:t>В режиме слайдов ответы появляются после кликанья мышкой</a:t>
            </a: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a:extLst>
              <a:ext uri="{FF2B5EF4-FFF2-40B4-BE49-F238E27FC236}">
                <a16:creationId xmlns:a16="http://schemas.microsoft.com/office/drawing/2014/main" id="{25BC0C84-3276-4039-8E9B-F45DC9C11CA5}"/>
              </a:ext>
            </a:extLst>
          </p:cNvPr>
          <p:cNvSpPr>
            <a:spLocks noGrp="1" noChangeArrowheads="1"/>
          </p:cNvSpPr>
          <p:nvPr>
            <p:ph type="sldNum" sz="quarter" idx="5"/>
          </p:nvPr>
        </p:nvSpPr>
        <p:spPr>
          <a:noFill/>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5C2F7847-A735-4071-925C-51A6337F1F95}" type="slidenum">
              <a:rPr lang="ru-RU" altLang="ru-RU"/>
              <a:pPr>
                <a:spcBef>
                  <a:spcPct val="0"/>
                </a:spcBef>
              </a:pPr>
              <a:t>40</a:t>
            </a:fld>
            <a:endParaRPr lang="ru-RU" altLang="ru-RU"/>
          </a:p>
        </p:txBody>
      </p:sp>
      <p:sp>
        <p:nvSpPr>
          <p:cNvPr id="4099" name="Rectangle 2">
            <a:extLst>
              <a:ext uri="{FF2B5EF4-FFF2-40B4-BE49-F238E27FC236}">
                <a16:creationId xmlns:a16="http://schemas.microsoft.com/office/drawing/2014/main" id="{65EFF299-1427-44C2-9730-53E57C73B129}"/>
              </a:ext>
            </a:extLst>
          </p:cNvPr>
          <p:cNvSpPr>
            <a:spLocks noGrp="1" noRot="1" noChangeAspect="1" noChangeArrowheads="1" noTextEdit="1"/>
          </p:cNvSpPr>
          <p:nvPr>
            <p:ph type="sldImg"/>
          </p:nvPr>
        </p:nvSpPr>
        <p:spPr>
          <a:solidFill>
            <a:srgbClr val="FFFFFF"/>
          </a:solidFill>
          <a:ln/>
        </p:spPr>
      </p:sp>
      <p:sp>
        <p:nvSpPr>
          <p:cNvPr id="4100" name="Rectangle 3">
            <a:extLst>
              <a:ext uri="{FF2B5EF4-FFF2-40B4-BE49-F238E27FC236}">
                <a16:creationId xmlns:a16="http://schemas.microsoft.com/office/drawing/2014/main" id="{2B65FFBB-3C4D-485A-A358-3B2AE4AFD5E5}"/>
              </a:ext>
            </a:extLst>
          </p:cNvPr>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r>
              <a:rPr lang="ru-RU" altLang="ru-RU">
                <a:latin typeface="Times New Roman" panose="02020603050405020304" pitchFamily="18" charset="0"/>
              </a:rPr>
              <a:t>В режиме слайдов ответы появляются после кликанья мышкой</a:t>
            </a:r>
          </a:p>
        </p:txBody>
      </p:sp>
    </p:spTree>
    <p:extLst>
      <p:ext uri="{BB962C8B-B14F-4D97-AF65-F5344CB8AC3E}">
        <p14:creationId xmlns:p14="http://schemas.microsoft.com/office/powerpoint/2010/main" val="55630730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a:extLst>
              <a:ext uri="{FF2B5EF4-FFF2-40B4-BE49-F238E27FC236}">
                <a16:creationId xmlns:a16="http://schemas.microsoft.com/office/drawing/2014/main" id="{38EE0CC0-249D-49C3-94C0-B17D25C7A18D}"/>
              </a:ext>
            </a:extLst>
          </p:cNvPr>
          <p:cNvSpPr>
            <a:spLocks noGrp="1" noChangeArrowheads="1"/>
          </p:cNvSpPr>
          <p:nvPr>
            <p:ph type="sldNum" sz="quarter" idx="5"/>
          </p:nvPr>
        </p:nvSpPr>
        <p:spPr>
          <a:noFill/>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34557345-5EC7-4B55-AA8F-F606244DE5E0}" type="slidenum">
              <a:rPr lang="ru-RU" altLang="ru-RU"/>
              <a:pPr>
                <a:spcBef>
                  <a:spcPct val="0"/>
                </a:spcBef>
              </a:pPr>
              <a:t>41</a:t>
            </a:fld>
            <a:endParaRPr lang="ru-RU" altLang="ru-RU"/>
          </a:p>
        </p:txBody>
      </p:sp>
      <p:sp>
        <p:nvSpPr>
          <p:cNvPr id="6147" name="Rectangle 1026">
            <a:extLst>
              <a:ext uri="{FF2B5EF4-FFF2-40B4-BE49-F238E27FC236}">
                <a16:creationId xmlns:a16="http://schemas.microsoft.com/office/drawing/2014/main" id="{D5D30FE6-C5B6-414A-9CC6-C9FBB42F2DB8}"/>
              </a:ext>
            </a:extLst>
          </p:cNvPr>
          <p:cNvSpPr>
            <a:spLocks noGrp="1" noRot="1" noChangeAspect="1" noChangeArrowheads="1" noTextEdit="1"/>
          </p:cNvSpPr>
          <p:nvPr>
            <p:ph type="sldImg"/>
          </p:nvPr>
        </p:nvSpPr>
        <p:spPr>
          <a:solidFill>
            <a:srgbClr val="FFFFFF"/>
          </a:solidFill>
          <a:ln/>
        </p:spPr>
      </p:sp>
      <p:sp>
        <p:nvSpPr>
          <p:cNvPr id="6148" name="Rectangle 1027">
            <a:extLst>
              <a:ext uri="{FF2B5EF4-FFF2-40B4-BE49-F238E27FC236}">
                <a16:creationId xmlns:a16="http://schemas.microsoft.com/office/drawing/2014/main" id="{1E77999C-AB92-422A-B386-1E150F3CB28D}"/>
              </a:ext>
            </a:extLst>
          </p:cNvPr>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r>
              <a:rPr lang="ru-RU" altLang="ru-RU">
                <a:latin typeface="Times New Roman" panose="02020603050405020304" pitchFamily="18" charset="0"/>
              </a:rPr>
              <a:t>В режиме слайдов ответы появляются после кликанья мышкой</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a:extLst>
              <a:ext uri="{FF2B5EF4-FFF2-40B4-BE49-F238E27FC236}">
                <a16:creationId xmlns:a16="http://schemas.microsoft.com/office/drawing/2014/main" id="{1A3B47AA-9207-4144-B143-48D7C1669533}"/>
              </a:ext>
            </a:extLst>
          </p:cNvPr>
          <p:cNvSpPr txBox="1">
            <a:spLocks noGrp="1" noChangeArrowheads="1"/>
          </p:cNvSpPr>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lgn="r" eaLnBrk="1" hangingPunct="1">
              <a:spcBef>
                <a:spcPct val="0"/>
              </a:spcBef>
            </a:pPr>
            <a:fld id="{B81DD69D-4230-448D-AC46-B465D8F87263}" type="slidenum">
              <a:rPr lang="ru-RU" altLang="ru-RU"/>
              <a:pPr algn="r" eaLnBrk="1" hangingPunct="1">
                <a:spcBef>
                  <a:spcPct val="0"/>
                </a:spcBef>
              </a:pPr>
              <a:t>6</a:t>
            </a:fld>
            <a:endParaRPr lang="ru-RU" altLang="ru-RU"/>
          </a:p>
        </p:txBody>
      </p:sp>
      <p:sp>
        <p:nvSpPr>
          <p:cNvPr id="6147" name="Rectangle 2">
            <a:extLst>
              <a:ext uri="{FF2B5EF4-FFF2-40B4-BE49-F238E27FC236}">
                <a16:creationId xmlns:a16="http://schemas.microsoft.com/office/drawing/2014/main" id="{F280CB88-AD7A-46BD-9FB6-7B73D4E75E01}"/>
              </a:ext>
            </a:extLst>
          </p:cNvPr>
          <p:cNvSpPr>
            <a:spLocks noGrp="1" noRot="1" noChangeAspect="1" noChangeArrowheads="1" noTextEdit="1"/>
          </p:cNvSpPr>
          <p:nvPr>
            <p:ph type="sldImg"/>
          </p:nvPr>
        </p:nvSpPr>
        <p:spPr>
          <a:solidFill>
            <a:srgbClr val="FFFFFF"/>
          </a:solidFill>
          <a:ln/>
        </p:spPr>
      </p:sp>
      <p:sp>
        <p:nvSpPr>
          <p:cNvPr id="6148" name="Rectangle 3">
            <a:extLst>
              <a:ext uri="{FF2B5EF4-FFF2-40B4-BE49-F238E27FC236}">
                <a16:creationId xmlns:a16="http://schemas.microsoft.com/office/drawing/2014/main" id="{413F1247-F8FD-427A-8E20-4F76A050CDCF}"/>
              </a:ext>
            </a:extLst>
          </p:cNvPr>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r>
              <a:rPr lang="ru-RU" altLang="ru-RU">
                <a:latin typeface="Times New Roman" panose="02020603050405020304" pitchFamily="18" charset="0"/>
              </a:rPr>
              <a:t>В режиме слайдов ответы появляются после кликанья мышкой</a:t>
            </a:r>
          </a:p>
        </p:txBody>
      </p:sp>
    </p:spTree>
    <p:extLst>
      <p:ext uri="{BB962C8B-B14F-4D97-AF65-F5344CB8AC3E}">
        <p14:creationId xmlns:p14="http://schemas.microsoft.com/office/powerpoint/2010/main" val="9399939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a:extLst>
              <a:ext uri="{FF2B5EF4-FFF2-40B4-BE49-F238E27FC236}">
                <a16:creationId xmlns:a16="http://schemas.microsoft.com/office/drawing/2014/main" id="{2FE6ABA5-5AF8-4CFB-8981-8F03A2725771}"/>
              </a:ext>
            </a:extLst>
          </p:cNvPr>
          <p:cNvSpPr>
            <a:spLocks noGrp="1" noChangeArrowheads="1"/>
          </p:cNvSpPr>
          <p:nvPr>
            <p:ph type="sldNum" sz="quarter" idx="5"/>
          </p:nvPr>
        </p:nvSpPr>
        <p:spPr>
          <a:noFill/>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E3DCDF13-2E1A-499D-861A-0A6E9552DE93}" type="slidenum">
              <a:rPr lang="ru-RU" altLang="ru-RU"/>
              <a:pPr>
                <a:spcBef>
                  <a:spcPct val="0"/>
                </a:spcBef>
              </a:pPr>
              <a:t>42</a:t>
            </a:fld>
            <a:endParaRPr lang="ru-RU" altLang="ru-RU"/>
          </a:p>
        </p:txBody>
      </p:sp>
      <p:sp>
        <p:nvSpPr>
          <p:cNvPr id="8195" name="Rectangle 2">
            <a:extLst>
              <a:ext uri="{FF2B5EF4-FFF2-40B4-BE49-F238E27FC236}">
                <a16:creationId xmlns:a16="http://schemas.microsoft.com/office/drawing/2014/main" id="{A6D5F7BD-49FB-430E-9242-86B76A1D0BD2}"/>
              </a:ext>
            </a:extLst>
          </p:cNvPr>
          <p:cNvSpPr>
            <a:spLocks noGrp="1" noRot="1" noChangeAspect="1" noChangeArrowheads="1" noTextEdit="1"/>
          </p:cNvSpPr>
          <p:nvPr>
            <p:ph type="sldImg"/>
          </p:nvPr>
        </p:nvSpPr>
        <p:spPr>
          <a:solidFill>
            <a:srgbClr val="FFFFFF"/>
          </a:solidFill>
          <a:ln/>
        </p:spPr>
      </p:sp>
      <p:sp>
        <p:nvSpPr>
          <p:cNvPr id="8196" name="Rectangle 3">
            <a:extLst>
              <a:ext uri="{FF2B5EF4-FFF2-40B4-BE49-F238E27FC236}">
                <a16:creationId xmlns:a16="http://schemas.microsoft.com/office/drawing/2014/main" id="{DCD155D5-E7EE-47D0-9BBE-7A1DA7906BE6}"/>
              </a:ext>
            </a:extLst>
          </p:cNvPr>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r>
              <a:rPr lang="ru-RU" altLang="ru-RU">
                <a:latin typeface="Times New Roman" panose="02020603050405020304" pitchFamily="18" charset="0"/>
              </a:rPr>
              <a:t>В режиме слайдов ответы появляются после кликанья мышкой</a:t>
            </a: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a:extLst>
              <a:ext uri="{FF2B5EF4-FFF2-40B4-BE49-F238E27FC236}">
                <a16:creationId xmlns:a16="http://schemas.microsoft.com/office/drawing/2014/main" id="{DBF56962-F2E8-4D10-BF1C-D82F1DBBF2F7}"/>
              </a:ext>
            </a:extLst>
          </p:cNvPr>
          <p:cNvSpPr>
            <a:spLocks noGrp="1" noChangeArrowheads="1"/>
          </p:cNvSpPr>
          <p:nvPr>
            <p:ph type="sldNum" sz="quarter" idx="5"/>
          </p:nvPr>
        </p:nvSpPr>
        <p:spPr>
          <a:noFill/>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12021B7A-2303-43BC-AE55-8AEC3B1CDDC7}" type="slidenum">
              <a:rPr lang="ru-RU" altLang="ru-RU"/>
              <a:pPr>
                <a:spcBef>
                  <a:spcPct val="0"/>
                </a:spcBef>
              </a:pPr>
              <a:t>43</a:t>
            </a:fld>
            <a:endParaRPr lang="ru-RU" altLang="ru-RU"/>
          </a:p>
        </p:txBody>
      </p:sp>
      <p:sp>
        <p:nvSpPr>
          <p:cNvPr id="10243" name="Rectangle 1026">
            <a:extLst>
              <a:ext uri="{FF2B5EF4-FFF2-40B4-BE49-F238E27FC236}">
                <a16:creationId xmlns:a16="http://schemas.microsoft.com/office/drawing/2014/main" id="{AC696DA5-FE69-4796-9A21-BB6FDF151FA2}"/>
              </a:ext>
            </a:extLst>
          </p:cNvPr>
          <p:cNvSpPr>
            <a:spLocks noGrp="1" noRot="1" noChangeAspect="1" noChangeArrowheads="1" noTextEdit="1"/>
          </p:cNvSpPr>
          <p:nvPr>
            <p:ph type="sldImg"/>
          </p:nvPr>
        </p:nvSpPr>
        <p:spPr>
          <a:solidFill>
            <a:srgbClr val="FFFFFF"/>
          </a:solidFill>
          <a:ln/>
        </p:spPr>
      </p:sp>
      <p:sp>
        <p:nvSpPr>
          <p:cNvPr id="10244" name="Rectangle 1027">
            <a:extLst>
              <a:ext uri="{FF2B5EF4-FFF2-40B4-BE49-F238E27FC236}">
                <a16:creationId xmlns:a16="http://schemas.microsoft.com/office/drawing/2014/main" id="{90B01879-2A84-4682-9825-39021FA2DAB1}"/>
              </a:ext>
            </a:extLst>
          </p:cNvPr>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r>
              <a:rPr lang="ru-RU" altLang="ru-RU">
                <a:latin typeface="Times New Roman" panose="02020603050405020304" pitchFamily="18" charset="0"/>
              </a:rPr>
              <a:t>В режиме слайдов ответы появляются после кликанья мышкой</a:t>
            </a: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a:extLst>
              <a:ext uri="{FF2B5EF4-FFF2-40B4-BE49-F238E27FC236}">
                <a16:creationId xmlns:a16="http://schemas.microsoft.com/office/drawing/2014/main" id="{A2D2CE96-6492-4CD1-989A-508169435A07}"/>
              </a:ext>
            </a:extLst>
          </p:cNvPr>
          <p:cNvSpPr>
            <a:spLocks noGrp="1" noChangeArrowheads="1"/>
          </p:cNvSpPr>
          <p:nvPr>
            <p:ph type="sldNum" sz="quarter" idx="5"/>
          </p:nvPr>
        </p:nvSpPr>
        <p:spPr>
          <a:noFill/>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819F08D2-3C89-467C-96A3-1F219819ED40}" type="slidenum">
              <a:rPr lang="ru-RU" altLang="ru-RU"/>
              <a:pPr>
                <a:spcBef>
                  <a:spcPct val="0"/>
                </a:spcBef>
              </a:pPr>
              <a:t>44</a:t>
            </a:fld>
            <a:endParaRPr lang="ru-RU" altLang="ru-RU"/>
          </a:p>
        </p:txBody>
      </p:sp>
      <p:sp>
        <p:nvSpPr>
          <p:cNvPr id="12291" name="Rectangle 2">
            <a:extLst>
              <a:ext uri="{FF2B5EF4-FFF2-40B4-BE49-F238E27FC236}">
                <a16:creationId xmlns:a16="http://schemas.microsoft.com/office/drawing/2014/main" id="{ABF11B6B-D0F8-49FC-A1D5-D9782B9BA711}"/>
              </a:ext>
            </a:extLst>
          </p:cNvPr>
          <p:cNvSpPr>
            <a:spLocks noGrp="1" noRot="1" noChangeAspect="1" noChangeArrowheads="1" noTextEdit="1"/>
          </p:cNvSpPr>
          <p:nvPr>
            <p:ph type="sldImg"/>
          </p:nvPr>
        </p:nvSpPr>
        <p:spPr>
          <a:solidFill>
            <a:srgbClr val="FFFFFF"/>
          </a:solidFill>
          <a:ln/>
        </p:spPr>
      </p:sp>
      <p:sp>
        <p:nvSpPr>
          <p:cNvPr id="12292" name="Rectangle 3">
            <a:extLst>
              <a:ext uri="{FF2B5EF4-FFF2-40B4-BE49-F238E27FC236}">
                <a16:creationId xmlns:a16="http://schemas.microsoft.com/office/drawing/2014/main" id="{533DDF2D-0FAF-4F39-B0D3-97E394B79205}"/>
              </a:ext>
            </a:extLst>
          </p:cNvPr>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r>
              <a:rPr lang="ru-RU" altLang="ru-RU">
                <a:latin typeface="Times New Roman" panose="02020603050405020304" pitchFamily="18" charset="0"/>
              </a:rPr>
              <a:t>В режиме слайдов ответы появляются после кликанья мышкой</a:t>
            </a: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a:extLst>
              <a:ext uri="{FF2B5EF4-FFF2-40B4-BE49-F238E27FC236}">
                <a16:creationId xmlns:a16="http://schemas.microsoft.com/office/drawing/2014/main" id="{490D4442-6B38-4B42-A5CA-960101247297}"/>
              </a:ext>
            </a:extLst>
          </p:cNvPr>
          <p:cNvSpPr>
            <a:spLocks noGrp="1" noChangeArrowheads="1"/>
          </p:cNvSpPr>
          <p:nvPr>
            <p:ph type="sldNum" sz="quarter" idx="5"/>
          </p:nvPr>
        </p:nvSpPr>
        <p:spPr>
          <a:noFill/>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4B7301C5-C5BD-4603-ABC9-F52FC3147696}" type="slidenum">
              <a:rPr lang="ru-RU" altLang="ru-RU"/>
              <a:pPr>
                <a:spcBef>
                  <a:spcPct val="0"/>
                </a:spcBef>
              </a:pPr>
              <a:t>45</a:t>
            </a:fld>
            <a:endParaRPr lang="ru-RU" altLang="ru-RU"/>
          </a:p>
        </p:txBody>
      </p:sp>
      <p:sp>
        <p:nvSpPr>
          <p:cNvPr id="14339" name="Rectangle 2">
            <a:extLst>
              <a:ext uri="{FF2B5EF4-FFF2-40B4-BE49-F238E27FC236}">
                <a16:creationId xmlns:a16="http://schemas.microsoft.com/office/drawing/2014/main" id="{C99D360D-D8F9-4668-953F-0E1B72B0670F}"/>
              </a:ext>
            </a:extLst>
          </p:cNvPr>
          <p:cNvSpPr>
            <a:spLocks noGrp="1" noRot="1" noChangeAspect="1" noChangeArrowheads="1" noTextEdit="1"/>
          </p:cNvSpPr>
          <p:nvPr>
            <p:ph type="sldImg"/>
          </p:nvPr>
        </p:nvSpPr>
        <p:spPr>
          <a:solidFill>
            <a:srgbClr val="FFFFFF"/>
          </a:solidFill>
          <a:ln/>
        </p:spPr>
      </p:sp>
      <p:sp>
        <p:nvSpPr>
          <p:cNvPr id="14340" name="Rectangle 3">
            <a:extLst>
              <a:ext uri="{FF2B5EF4-FFF2-40B4-BE49-F238E27FC236}">
                <a16:creationId xmlns:a16="http://schemas.microsoft.com/office/drawing/2014/main" id="{10FC5C48-06AF-4117-A6CB-755BFF788DEB}"/>
              </a:ext>
            </a:extLst>
          </p:cNvPr>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r>
              <a:rPr lang="ru-RU" altLang="ru-RU">
                <a:latin typeface="Times New Roman" panose="02020603050405020304" pitchFamily="18" charset="0"/>
              </a:rPr>
              <a:t>В режиме слайдов ответы появляются после кликанья мышкой</a:t>
            </a: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a:extLst>
              <a:ext uri="{FF2B5EF4-FFF2-40B4-BE49-F238E27FC236}">
                <a16:creationId xmlns:a16="http://schemas.microsoft.com/office/drawing/2014/main" id="{0615BDA0-2A1D-467D-BCCD-BACFB5D45BEF}"/>
              </a:ext>
            </a:extLst>
          </p:cNvPr>
          <p:cNvSpPr>
            <a:spLocks noGrp="1" noChangeArrowheads="1"/>
          </p:cNvSpPr>
          <p:nvPr>
            <p:ph type="sldNum" sz="quarter" idx="5"/>
          </p:nvPr>
        </p:nvSpPr>
        <p:spPr>
          <a:noFill/>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8B86B067-FA3C-459F-9B4B-B7EC672EE1D9}" type="slidenum">
              <a:rPr lang="ru-RU" altLang="ru-RU"/>
              <a:pPr>
                <a:spcBef>
                  <a:spcPct val="0"/>
                </a:spcBef>
              </a:pPr>
              <a:t>46</a:t>
            </a:fld>
            <a:endParaRPr lang="ru-RU" altLang="ru-RU"/>
          </a:p>
        </p:txBody>
      </p:sp>
      <p:sp>
        <p:nvSpPr>
          <p:cNvPr id="16387" name="Rectangle 1026">
            <a:extLst>
              <a:ext uri="{FF2B5EF4-FFF2-40B4-BE49-F238E27FC236}">
                <a16:creationId xmlns:a16="http://schemas.microsoft.com/office/drawing/2014/main" id="{FEEA21F6-9C5E-4F17-8E17-A7A6FC071E08}"/>
              </a:ext>
            </a:extLst>
          </p:cNvPr>
          <p:cNvSpPr>
            <a:spLocks noGrp="1" noRot="1" noChangeAspect="1" noChangeArrowheads="1" noTextEdit="1"/>
          </p:cNvSpPr>
          <p:nvPr>
            <p:ph type="sldImg"/>
          </p:nvPr>
        </p:nvSpPr>
        <p:spPr>
          <a:solidFill>
            <a:srgbClr val="FFFFFF"/>
          </a:solidFill>
          <a:ln/>
        </p:spPr>
      </p:sp>
      <p:sp>
        <p:nvSpPr>
          <p:cNvPr id="16388" name="Rectangle 1027">
            <a:extLst>
              <a:ext uri="{FF2B5EF4-FFF2-40B4-BE49-F238E27FC236}">
                <a16:creationId xmlns:a16="http://schemas.microsoft.com/office/drawing/2014/main" id="{60F8BDAA-46ED-4CA9-9BF3-EF71B15ACBB2}"/>
              </a:ext>
            </a:extLst>
          </p:cNvPr>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r>
              <a:rPr lang="ru-RU" altLang="ru-RU">
                <a:latin typeface="Times New Roman" panose="02020603050405020304" pitchFamily="18" charset="0"/>
              </a:rPr>
              <a:t>В режиме слайдов ответы появляются после кликанья мышкой</a:t>
            </a: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a:extLst>
              <a:ext uri="{FF2B5EF4-FFF2-40B4-BE49-F238E27FC236}">
                <a16:creationId xmlns:a16="http://schemas.microsoft.com/office/drawing/2014/main" id="{F93880C0-277C-4C3E-8C79-9C316D519651}"/>
              </a:ext>
            </a:extLst>
          </p:cNvPr>
          <p:cNvSpPr>
            <a:spLocks noGrp="1" noChangeArrowheads="1"/>
          </p:cNvSpPr>
          <p:nvPr>
            <p:ph type="sldNum" sz="quarter" idx="5"/>
          </p:nvPr>
        </p:nvSpPr>
        <p:spPr>
          <a:noFill/>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E4AED464-A955-4281-BF23-F54CDF0290C4}" type="slidenum">
              <a:rPr lang="ru-RU" altLang="ru-RU"/>
              <a:pPr>
                <a:spcBef>
                  <a:spcPct val="0"/>
                </a:spcBef>
              </a:pPr>
              <a:t>47</a:t>
            </a:fld>
            <a:endParaRPr lang="ru-RU" altLang="ru-RU"/>
          </a:p>
        </p:txBody>
      </p:sp>
      <p:sp>
        <p:nvSpPr>
          <p:cNvPr id="18435" name="Rectangle 2">
            <a:extLst>
              <a:ext uri="{FF2B5EF4-FFF2-40B4-BE49-F238E27FC236}">
                <a16:creationId xmlns:a16="http://schemas.microsoft.com/office/drawing/2014/main" id="{EECB1524-927B-4B8D-8202-C5188E1055DB}"/>
              </a:ext>
            </a:extLst>
          </p:cNvPr>
          <p:cNvSpPr>
            <a:spLocks noGrp="1" noRot="1" noChangeAspect="1" noChangeArrowheads="1" noTextEdit="1"/>
          </p:cNvSpPr>
          <p:nvPr>
            <p:ph type="sldImg"/>
          </p:nvPr>
        </p:nvSpPr>
        <p:spPr>
          <a:solidFill>
            <a:srgbClr val="FFFFFF"/>
          </a:solidFill>
          <a:ln/>
        </p:spPr>
      </p:sp>
      <p:sp>
        <p:nvSpPr>
          <p:cNvPr id="18436" name="Rectangle 3">
            <a:extLst>
              <a:ext uri="{FF2B5EF4-FFF2-40B4-BE49-F238E27FC236}">
                <a16:creationId xmlns:a16="http://schemas.microsoft.com/office/drawing/2014/main" id="{851BB875-867B-4D1C-994A-77EB8A5203AA}"/>
              </a:ext>
            </a:extLst>
          </p:cNvPr>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r>
              <a:rPr lang="ru-RU" altLang="ru-RU">
                <a:latin typeface="Times New Roman" panose="02020603050405020304" pitchFamily="18" charset="0"/>
              </a:rPr>
              <a:t>В режиме слайдов ответы появляются после кликанья мышкой</a:t>
            </a: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a:extLst>
              <a:ext uri="{FF2B5EF4-FFF2-40B4-BE49-F238E27FC236}">
                <a16:creationId xmlns:a16="http://schemas.microsoft.com/office/drawing/2014/main" id="{DE51B4B5-FEB5-427B-861C-81E0BB4990BD}"/>
              </a:ext>
            </a:extLst>
          </p:cNvPr>
          <p:cNvSpPr>
            <a:spLocks noGrp="1" noChangeArrowheads="1"/>
          </p:cNvSpPr>
          <p:nvPr>
            <p:ph type="sldNum" sz="quarter" idx="5"/>
          </p:nvPr>
        </p:nvSpPr>
        <p:spPr>
          <a:noFill/>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AF2D481C-A427-4F7E-8F62-FE20BC1F3C72}" type="slidenum">
              <a:rPr lang="ru-RU" altLang="ru-RU"/>
              <a:pPr>
                <a:spcBef>
                  <a:spcPct val="0"/>
                </a:spcBef>
              </a:pPr>
              <a:t>48</a:t>
            </a:fld>
            <a:endParaRPr lang="ru-RU" altLang="ru-RU"/>
          </a:p>
        </p:txBody>
      </p:sp>
      <p:sp>
        <p:nvSpPr>
          <p:cNvPr id="20483" name="Rectangle 2">
            <a:extLst>
              <a:ext uri="{FF2B5EF4-FFF2-40B4-BE49-F238E27FC236}">
                <a16:creationId xmlns:a16="http://schemas.microsoft.com/office/drawing/2014/main" id="{CED7FE13-4882-4FBD-9C5F-21A715C657BD}"/>
              </a:ext>
            </a:extLst>
          </p:cNvPr>
          <p:cNvSpPr>
            <a:spLocks noGrp="1" noRot="1" noChangeAspect="1" noChangeArrowheads="1" noTextEdit="1"/>
          </p:cNvSpPr>
          <p:nvPr>
            <p:ph type="sldImg"/>
          </p:nvPr>
        </p:nvSpPr>
        <p:spPr>
          <a:solidFill>
            <a:srgbClr val="FFFFFF"/>
          </a:solidFill>
          <a:ln/>
        </p:spPr>
      </p:sp>
      <p:sp>
        <p:nvSpPr>
          <p:cNvPr id="20484" name="Rectangle 3">
            <a:extLst>
              <a:ext uri="{FF2B5EF4-FFF2-40B4-BE49-F238E27FC236}">
                <a16:creationId xmlns:a16="http://schemas.microsoft.com/office/drawing/2014/main" id="{5921FD8E-7FE4-45A8-AF2A-1F785116EA35}"/>
              </a:ext>
            </a:extLst>
          </p:cNvPr>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r>
              <a:rPr lang="ru-RU" altLang="ru-RU">
                <a:latin typeface="Times New Roman" panose="02020603050405020304" pitchFamily="18" charset="0"/>
              </a:rPr>
              <a:t>В режиме слайдов ответы появляются после кликанья мышкой</a:t>
            </a: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a:extLst>
              <a:ext uri="{FF2B5EF4-FFF2-40B4-BE49-F238E27FC236}">
                <a16:creationId xmlns:a16="http://schemas.microsoft.com/office/drawing/2014/main" id="{16E12F05-9744-14B3-D6A6-F0034BE87467}"/>
              </a:ext>
            </a:extLst>
          </p:cNvPr>
          <p:cNvSpPr>
            <a:spLocks noGrp="1" noChangeArrowheads="1"/>
          </p:cNvSpPr>
          <p:nvPr>
            <p:ph type="sldNum" sz="quarter" idx="5"/>
          </p:nvPr>
        </p:nvSpPr>
        <p:spPr>
          <a:noFill/>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C163CE81-0D4F-43E4-BE39-5649F5D443CD}" type="slidenum">
              <a:rPr lang="ru-RU" altLang="ru-RU"/>
              <a:pPr>
                <a:spcBef>
                  <a:spcPct val="0"/>
                </a:spcBef>
              </a:pPr>
              <a:t>49</a:t>
            </a:fld>
            <a:endParaRPr lang="ru-RU" altLang="ru-RU"/>
          </a:p>
        </p:txBody>
      </p:sp>
      <p:sp>
        <p:nvSpPr>
          <p:cNvPr id="22531" name="Rectangle 2">
            <a:extLst>
              <a:ext uri="{FF2B5EF4-FFF2-40B4-BE49-F238E27FC236}">
                <a16:creationId xmlns:a16="http://schemas.microsoft.com/office/drawing/2014/main" id="{71BE9D2E-C920-C0BF-2E7A-F3C3B96553DB}"/>
              </a:ext>
            </a:extLst>
          </p:cNvPr>
          <p:cNvSpPr>
            <a:spLocks noGrp="1" noRot="1" noChangeAspect="1" noChangeArrowheads="1" noTextEdit="1"/>
          </p:cNvSpPr>
          <p:nvPr>
            <p:ph type="sldImg"/>
          </p:nvPr>
        </p:nvSpPr>
        <p:spPr>
          <a:solidFill>
            <a:srgbClr val="FFFFFF"/>
          </a:solidFill>
          <a:ln/>
        </p:spPr>
      </p:sp>
      <p:sp>
        <p:nvSpPr>
          <p:cNvPr id="22532" name="Rectangle 3">
            <a:extLst>
              <a:ext uri="{FF2B5EF4-FFF2-40B4-BE49-F238E27FC236}">
                <a16:creationId xmlns:a16="http://schemas.microsoft.com/office/drawing/2014/main" id="{32BAA8FA-30FD-E678-1C84-DDFA65C39019}"/>
              </a:ext>
            </a:extLst>
          </p:cNvPr>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r>
              <a:rPr lang="ru-RU" altLang="ru-RU">
                <a:latin typeface="Times New Roman" panose="02020603050405020304" pitchFamily="18" charset="0"/>
              </a:rPr>
              <a:t>В режиме слайдов ответы появляются после кликанья мышкой</a:t>
            </a:r>
          </a:p>
        </p:txBody>
      </p:sp>
    </p:spTree>
    <p:extLst>
      <p:ext uri="{BB962C8B-B14F-4D97-AF65-F5344CB8AC3E}">
        <p14:creationId xmlns:p14="http://schemas.microsoft.com/office/powerpoint/2010/main" val="292392854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a:extLst>
              <a:ext uri="{FF2B5EF4-FFF2-40B4-BE49-F238E27FC236}">
                <a16:creationId xmlns:a16="http://schemas.microsoft.com/office/drawing/2014/main" id="{6FB8C561-99F3-A0C2-8BF3-736CCCB9BCA5}"/>
              </a:ext>
            </a:extLst>
          </p:cNvPr>
          <p:cNvSpPr>
            <a:spLocks noGrp="1" noChangeArrowheads="1"/>
          </p:cNvSpPr>
          <p:nvPr>
            <p:ph type="sldNum" sz="quarter" idx="5"/>
          </p:nvPr>
        </p:nvSpPr>
        <p:spPr>
          <a:noFill/>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9B7E2CF7-5EAA-4409-A186-7C93BD175175}" type="slidenum">
              <a:rPr lang="ru-RU" altLang="ru-RU"/>
              <a:pPr>
                <a:spcBef>
                  <a:spcPct val="0"/>
                </a:spcBef>
              </a:pPr>
              <a:t>50</a:t>
            </a:fld>
            <a:endParaRPr lang="ru-RU" altLang="ru-RU"/>
          </a:p>
        </p:txBody>
      </p:sp>
      <p:sp>
        <p:nvSpPr>
          <p:cNvPr id="24579" name="Rectangle 2">
            <a:extLst>
              <a:ext uri="{FF2B5EF4-FFF2-40B4-BE49-F238E27FC236}">
                <a16:creationId xmlns:a16="http://schemas.microsoft.com/office/drawing/2014/main" id="{3F1465EC-5719-7C3A-9420-B94706FEDE3F}"/>
              </a:ext>
            </a:extLst>
          </p:cNvPr>
          <p:cNvSpPr>
            <a:spLocks noGrp="1" noRot="1" noChangeAspect="1" noChangeArrowheads="1" noTextEdit="1"/>
          </p:cNvSpPr>
          <p:nvPr>
            <p:ph type="sldImg"/>
          </p:nvPr>
        </p:nvSpPr>
        <p:spPr>
          <a:solidFill>
            <a:srgbClr val="FFFFFF"/>
          </a:solidFill>
          <a:ln/>
        </p:spPr>
      </p:sp>
      <p:sp>
        <p:nvSpPr>
          <p:cNvPr id="24580" name="Rectangle 3">
            <a:extLst>
              <a:ext uri="{FF2B5EF4-FFF2-40B4-BE49-F238E27FC236}">
                <a16:creationId xmlns:a16="http://schemas.microsoft.com/office/drawing/2014/main" id="{84F271FD-8459-2F55-4A5D-04124CE41EA2}"/>
              </a:ext>
            </a:extLst>
          </p:cNvPr>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r>
              <a:rPr lang="ru-RU" altLang="ru-RU">
                <a:latin typeface="Times New Roman" panose="02020603050405020304" pitchFamily="18" charset="0"/>
              </a:rPr>
              <a:t>В режиме слайдов ответы появляются после кликанья мышкой</a:t>
            </a:r>
          </a:p>
        </p:txBody>
      </p:sp>
    </p:spTree>
    <p:extLst>
      <p:ext uri="{BB962C8B-B14F-4D97-AF65-F5344CB8AC3E}">
        <p14:creationId xmlns:p14="http://schemas.microsoft.com/office/powerpoint/2010/main" val="296142967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a:extLst>
              <a:ext uri="{FF2B5EF4-FFF2-40B4-BE49-F238E27FC236}">
                <a16:creationId xmlns:a16="http://schemas.microsoft.com/office/drawing/2014/main" id="{2D4304EC-1482-4C2F-AD99-C3593087A846}"/>
              </a:ext>
            </a:extLst>
          </p:cNvPr>
          <p:cNvSpPr>
            <a:spLocks noGrp="1" noChangeArrowheads="1"/>
          </p:cNvSpPr>
          <p:nvPr>
            <p:ph type="sldNum" sz="quarter" idx="5"/>
          </p:nvPr>
        </p:nvSpPr>
        <p:spPr>
          <a:noFill/>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F5ECC016-C074-4B0C-9244-069F3B1837A3}" type="slidenum">
              <a:rPr lang="ru-RU" altLang="ru-RU"/>
              <a:pPr>
                <a:spcBef>
                  <a:spcPct val="0"/>
                </a:spcBef>
              </a:pPr>
              <a:t>51</a:t>
            </a:fld>
            <a:endParaRPr lang="ru-RU" altLang="ru-RU"/>
          </a:p>
        </p:txBody>
      </p:sp>
      <p:sp>
        <p:nvSpPr>
          <p:cNvPr id="26627" name="Rectangle 2">
            <a:extLst>
              <a:ext uri="{FF2B5EF4-FFF2-40B4-BE49-F238E27FC236}">
                <a16:creationId xmlns:a16="http://schemas.microsoft.com/office/drawing/2014/main" id="{1CC56C65-3792-4BC9-8D67-4BE7D92E0C33}"/>
              </a:ext>
            </a:extLst>
          </p:cNvPr>
          <p:cNvSpPr>
            <a:spLocks noGrp="1" noRot="1" noChangeAspect="1" noChangeArrowheads="1" noTextEdit="1"/>
          </p:cNvSpPr>
          <p:nvPr>
            <p:ph type="sldImg"/>
          </p:nvPr>
        </p:nvSpPr>
        <p:spPr>
          <a:solidFill>
            <a:srgbClr val="FFFFFF"/>
          </a:solidFill>
          <a:ln/>
        </p:spPr>
      </p:sp>
      <p:sp>
        <p:nvSpPr>
          <p:cNvPr id="26628" name="Rectangle 3">
            <a:extLst>
              <a:ext uri="{FF2B5EF4-FFF2-40B4-BE49-F238E27FC236}">
                <a16:creationId xmlns:a16="http://schemas.microsoft.com/office/drawing/2014/main" id="{578DA707-FED4-4D5D-B43D-F7C6B4A4D638}"/>
              </a:ext>
            </a:extLst>
          </p:cNvPr>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r>
              <a:rPr lang="ru-RU" altLang="ru-RU">
                <a:latin typeface="Times New Roman" panose="02020603050405020304" pitchFamily="18" charset="0"/>
              </a:rPr>
              <a:t>В режиме слайдов ответы появляются после кликанья мышкой</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a:extLst>
              <a:ext uri="{FF2B5EF4-FFF2-40B4-BE49-F238E27FC236}">
                <a16:creationId xmlns:a16="http://schemas.microsoft.com/office/drawing/2014/main" id="{7F8D74FE-79C3-4C33-96A8-53C0CE0279DD}"/>
              </a:ext>
            </a:extLst>
          </p:cNvPr>
          <p:cNvSpPr>
            <a:spLocks noGrp="1" noChangeArrowheads="1"/>
          </p:cNvSpPr>
          <p:nvPr>
            <p:ph type="sldNum" sz="quarter" idx="5"/>
          </p:nvPr>
        </p:nvSpPr>
        <p:spPr>
          <a:noFill/>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3C782B21-3A15-4878-9C41-04DEB47B48AC}" type="slidenum">
              <a:rPr lang="ru-RU" altLang="ru-RU"/>
              <a:pPr>
                <a:spcBef>
                  <a:spcPct val="0"/>
                </a:spcBef>
              </a:pPr>
              <a:t>7</a:t>
            </a:fld>
            <a:endParaRPr lang="ru-RU" altLang="ru-RU"/>
          </a:p>
        </p:txBody>
      </p:sp>
      <p:sp>
        <p:nvSpPr>
          <p:cNvPr id="4099" name="Rectangle 1026">
            <a:extLst>
              <a:ext uri="{FF2B5EF4-FFF2-40B4-BE49-F238E27FC236}">
                <a16:creationId xmlns:a16="http://schemas.microsoft.com/office/drawing/2014/main" id="{AC22960B-38F3-4806-83AC-F78163BA310D}"/>
              </a:ext>
            </a:extLst>
          </p:cNvPr>
          <p:cNvSpPr>
            <a:spLocks noGrp="1" noRot="1" noChangeAspect="1" noChangeArrowheads="1" noTextEdit="1"/>
          </p:cNvSpPr>
          <p:nvPr>
            <p:ph type="sldImg"/>
          </p:nvPr>
        </p:nvSpPr>
        <p:spPr>
          <a:solidFill>
            <a:srgbClr val="FFFFFF"/>
          </a:solidFill>
          <a:ln/>
        </p:spPr>
      </p:sp>
      <p:sp>
        <p:nvSpPr>
          <p:cNvPr id="4100" name="Rectangle 1027">
            <a:extLst>
              <a:ext uri="{FF2B5EF4-FFF2-40B4-BE49-F238E27FC236}">
                <a16:creationId xmlns:a16="http://schemas.microsoft.com/office/drawing/2014/main" id="{FBDE9C48-4C64-4824-BE8E-B910CEA22E0A}"/>
              </a:ext>
            </a:extLst>
          </p:cNvPr>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r>
              <a:rPr lang="ru-RU" altLang="ru-RU">
                <a:latin typeface="Times New Roman" panose="02020603050405020304" pitchFamily="18" charset="0"/>
              </a:rPr>
              <a:t>В режиме слайдов ответы появляются после кликанья мышкой</a:t>
            </a:r>
          </a:p>
        </p:txBody>
      </p:sp>
    </p:spTree>
    <p:extLst>
      <p:ext uri="{BB962C8B-B14F-4D97-AF65-F5344CB8AC3E}">
        <p14:creationId xmlns:p14="http://schemas.microsoft.com/office/powerpoint/2010/main" val="277083035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a:extLst>
              <a:ext uri="{FF2B5EF4-FFF2-40B4-BE49-F238E27FC236}">
                <a16:creationId xmlns:a16="http://schemas.microsoft.com/office/drawing/2014/main" id="{FB1AC6B7-60CC-4523-81CB-BEDBDAFCA694}"/>
              </a:ext>
            </a:extLst>
          </p:cNvPr>
          <p:cNvSpPr>
            <a:spLocks noGrp="1" noChangeArrowheads="1"/>
          </p:cNvSpPr>
          <p:nvPr>
            <p:ph type="sldNum" sz="quarter" idx="5"/>
          </p:nvPr>
        </p:nvSpPr>
        <p:spPr>
          <a:noFill/>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ADB91379-3CFB-4D6E-B562-07A0EB9451C1}" type="slidenum">
              <a:rPr lang="ru-RU" altLang="ru-RU"/>
              <a:pPr>
                <a:spcBef>
                  <a:spcPct val="0"/>
                </a:spcBef>
              </a:pPr>
              <a:t>52</a:t>
            </a:fld>
            <a:endParaRPr lang="ru-RU" altLang="ru-RU"/>
          </a:p>
        </p:txBody>
      </p:sp>
      <p:sp>
        <p:nvSpPr>
          <p:cNvPr id="28675" name="Rectangle 2">
            <a:extLst>
              <a:ext uri="{FF2B5EF4-FFF2-40B4-BE49-F238E27FC236}">
                <a16:creationId xmlns:a16="http://schemas.microsoft.com/office/drawing/2014/main" id="{5CAF53C8-C36B-441F-AA60-E45701705DB0}"/>
              </a:ext>
            </a:extLst>
          </p:cNvPr>
          <p:cNvSpPr>
            <a:spLocks noGrp="1" noRot="1" noChangeAspect="1" noChangeArrowheads="1" noTextEdit="1"/>
          </p:cNvSpPr>
          <p:nvPr>
            <p:ph type="sldImg"/>
          </p:nvPr>
        </p:nvSpPr>
        <p:spPr>
          <a:solidFill>
            <a:srgbClr val="FFFFFF"/>
          </a:solidFill>
          <a:ln/>
        </p:spPr>
      </p:sp>
      <p:sp>
        <p:nvSpPr>
          <p:cNvPr id="28676" name="Rectangle 3">
            <a:extLst>
              <a:ext uri="{FF2B5EF4-FFF2-40B4-BE49-F238E27FC236}">
                <a16:creationId xmlns:a16="http://schemas.microsoft.com/office/drawing/2014/main" id="{75DCEBFD-4E15-4BDF-8346-C0147492D2CD}"/>
              </a:ext>
            </a:extLst>
          </p:cNvPr>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r>
              <a:rPr lang="ru-RU" altLang="ru-RU">
                <a:latin typeface="Times New Roman" panose="02020603050405020304" pitchFamily="18" charset="0"/>
              </a:rPr>
              <a:t>В режиме слайдов ответы появляются после кликанья мышкой</a:t>
            </a: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a:extLst>
              <a:ext uri="{FF2B5EF4-FFF2-40B4-BE49-F238E27FC236}">
                <a16:creationId xmlns:a16="http://schemas.microsoft.com/office/drawing/2014/main" id="{453A8391-18C6-4F9F-B2A2-C2C807FFF272}"/>
              </a:ext>
            </a:extLst>
          </p:cNvPr>
          <p:cNvSpPr>
            <a:spLocks noGrp="1" noChangeArrowheads="1"/>
          </p:cNvSpPr>
          <p:nvPr>
            <p:ph type="sldNum" sz="quarter" idx="5"/>
          </p:nvPr>
        </p:nvSpPr>
        <p:spPr>
          <a:noFill/>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DADB37F6-32F3-4968-8FDF-73AA43A22C15}" type="slidenum">
              <a:rPr lang="ru-RU" altLang="ru-RU"/>
              <a:pPr>
                <a:spcBef>
                  <a:spcPct val="0"/>
                </a:spcBef>
              </a:pPr>
              <a:t>53</a:t>
            </a:fld>
            <a:endParaRPr lang="ru-RU" altLang="ru-RU"/>
          </a:p>
        </p:txBody>
      </p:sp>
      <p:sp>
        <p:nvSpPr>
          <p:cNvPr id="30723" name="Rectangle 2">
            <a:extLst>
              <a:ext uri="{FF2B5EF4-FFF2-40B4-BE49-F238E27FC236}">
                <a16:creationId xmlns:a16="http://schemas.microsoft.com/office/drawing/2014/main" id="{9343A395-5741-4DD3-9A81-C335DA7C4D7A}"/>
              </a:ext>
            </a:extLst>
          </p:cNvPr>
          <p:cNvSpPr>
            <a:spLocks noGrp="1" noRot="1" noChangeAspect="1" noChangeArrowheads="1" noTextEdit="1"/>
          </p:cNvSpPr>
          <p:nvPr>
            <p:ph type="sldImg"/>
          </p:nvPr>
        </p:nvSpPr>
        <p:spPr>
          <a:solidFill>
            <a:srgbClr val="FFFFFF"/>
          </a:solidFill>
          <a:ln/>
        </p:spPr>
      </p:sp>
      <p:sp>
        <p:nvSpPr>
          <p:cNvPr id="30724" name="Rectangle 3">
            <a:extLst>
              <a:ext uri="{FF2B5EF4-FFF2-40B4-BE49-F238E27FC236}">
                <a16:creationId xmlns:a16="http://schemas.microsoft.com/office/drawing/2014/main" id="{B088069E-20F7-4EA7-B87F-6327F797A6F3}"/>
              </a:ext>
            </a:extLst>
          </p:cNvPr>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r>
              <a:rPr lang="ru-RU" altLang="ru-RU">
                <a:latin typeface="Times New Roman" panose="02020603050405020304" pitchFamily="18" charset="0"/>
              </a:rPr>
              <a:t>В режиме слайдов ответы появляются после кликанья мышкой</a:t>
            </a: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a:extLst>
              <a:ext uri="{FF2B5EF4-FFF2-40B4-BE49-F238E27FC236}">
                <a16:creationId xmlns:a16="http://schemas.microsoft.com/office/drawing/2014/main" id="{5453B9E4-6274-4056-9AE4-252B71711ADC}"/>
              </a:ext>
            </a:extLst>
          </p:cNvPr>
          <p:cNvSpPr>
            <a:spLocks noGrp="1" noChangeArrowheads="1"/>
          </p:cNvSpPr>
          <p:nvPr>
            <p:ph type="sldNum" sz="quarter" idx="5"/>
          </p:nvPr>
        </p:nvSpPr>
        <p:spPr>
          <a:noFill/>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D4264CBF-7A55-483B-877B-AF19A12226B1}" type="slidenum">
              <a:rPr lang="ru-RU" altLang="ru-RU"/>
              <a:pPr>
                <a:spcBef>
                  <a:spcPct val="0"/>
                </a:spcBef>
              </a:pPr>
              <a:t>54</a:t>
            </a:fld>
            <a:endParaRPr lang="ru-RU" altLang="ru-RU"/>
          </a:p>
        </p:txBody>
      </p:sp>
      <p:sp>
        <p:nvSpPr>
          <p:cNvPr id="32771" name="Rectangle 2">
            <a:extLst>
              <a:ext uri="{FF2B5EF4-FFF2-40B4-BE49-F238E27FC236}">
                <a16:creationId xmlns:a16="http://schemas.microsoft.com/office/drawing/2014/main" id="{0FC2A90E-46C7-46FC-A603-C5F246AD3932}"/>
              </a:ext>
            </a:extLst>
          </p:cNvPr>
          <p:cNvSpPr>
            <a:spLocks noGrp="1" noRot="1" noChangeAspect="1" noChangeArrowheads="1" noTextEdit="1"/>
          </p:cNvSpPr>
          <p:nvPr>
            <p:ph type="sldImg"/>
          </p:nvPr>
        </p:nvSpPr>
        <p:spPr>
          <a:solidFill>
            <a:srgbClr val="FFFFFF"/>
          </a:solidFill>
          <a:ln/>
        </p:spPr>
      </p:sp>
      <p:sp>
        <p:nvSpPr>
          <p:cNvPr id="32772" name="Rectangle 3">
            <a:extLst>
              <a:ext uri="{FF2B5EF4-FFF2-40B4-BE49-F238E27FC236}">
                <a16:creationId xmlns:a16="http://schemas.microsoft.com/office/drawing/2014/main" id="{9A96BD21-8AFB-45E0-AEE8-2E3399FDCD94}"/>
              </a:ext>
            </a:extLst>
          </p:cNvPr>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r>
              <a:rPr lang="ru-RU" altLang="ru-RU">
                <a:latin typeface="Times New Roman" panose="02020603050405020304" pitchFamily="18" charset="0"/>
              </a:rPr>
              <a:t>В режиме слайдов ответы появляются после кликанья мышкой</a:t>
            </a: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a:extLst>
              <a:ext uri="{FF2B5EF4-FFF2-40B4-BE49-F238E27FC236}">
                <a16:creationId xmlns:a16="http://schemas.microsoft.com/office/drawing/2014/main" id="{B9721581-B0D3-4139-81E9-191B83378B9E}"/>
              </a:ext>
            </a:extLst>
          </p:cNvPr>
          <p:cNvSpPr>
            <a:spLocks noGrp="1" noChangeArrowheads="1"/>
          </p:cNvSpPr>
          <p:nvPr>
            <p:ph type="sldNum" sz="quarter" idx="5"/>
          </p:nvPr>
        </p:nvSpPr>
        <p:spPr>
          <a:noFill/>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341EC575-81F3-413A-8B4C-B47B83952751}" type="slidenum">
              <a:rPr lang="ru-RU" altLang="ru-RU"/>
              <a:pPr>
                <a:spcBef>
                  <a:spcPct val="0"/>
                </a:spcBef>
              </a:pPr>
              <a:t>55</a:t>
            </a:fld>
            <a:endParaRPr lang="ru-RU" altLang="ru-RU"/>
          </a:p>
        </p:txBody>
      </p:sp>
      <p:sp>
        <p:nvSpPr>
          <p:cNvPr id="34819" name="Rectangle 2">
            <a:extLst>
              <a:ext uri="{FF2B5EF4-FFF2-40B4-BE49-F238E27FC236}">
                <a16:creationId xmlns:a16="http://schemas.microsoft.com/office/drawing/2014/main" id="{2BEC4C1D-BAF4-47FA-87B7-20ACDF76C0B2}"/>
              </a:ext>
            </a:extLst>
          </p:cNvPr>
          <p:cNvSpPr>
            <a:spLocks noGrp="1" noRot="1" noChangeAspect="1" noChangeArrowheads="1" noTextEdit="1"/>
          </p:cNvSpPr>
          <p:nvPr>
            <p:ph type="sldImg"/>
          </p:nvPr>
        </p:nvSpPr>
        <p:spPr>
          <a:solidFill>
            <a:srgbClr val="FFFFFF"/>
          </a:solidFill>
          <a:ln/>
        </p:spPr>
      </p:sp>
      <p:sp>
        <p:nvSpPr>
          <p:cNvPr id="34820" name="Rectangle 3">
            <a:extLst>
              <a:ext uri="{FF2B5EF4-FFF2-40B4-BE49-F238E27FC236}">
                <a16:creationId xmlns:a16="http://schemas.microsoft.com/office/drawing/2014/main" id="{8F8200EF-8B65-48A5-BAE4-BA6ED5BDBAE0}"/>
              </a:ext>
            </a:extLst>
          </p:cNvPr>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r>
              <a:rPr lang="ru-RU" altLang="ru-RU">
                <a:latin typeface="Times New Roman" panose="02020603050405020304" pitchFamily="18" charset="0"/>
              </a:rPr>
              <a:t>В режиме слайдов ответы появляются после кликанья мышкой</a:t>
            </a: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a:extLst>
              <a:ext uri="{FF2B5EF4-FFF2-40B4-BE49-F238E27FC236}">
                <a16:creationId xmlns:a16="http://schemas.microsoft.com/office/drawing/2014/main" id="{196D1C19-A60A-4A32-90C4-2CF04244C1DB}"/>
              </a:ext>
            </a:extLst>
          </p:cNvPr>
          <p:cNvSpPr>
            <a:spLocks noGrp="1" noChangeArrowheads="1"/>
          </p:cNvSpPr>
          <p:nvPr>
            <p:ph type="sldNum" sz="quarter" idx="5"/>
          </p:nvPr>
        </p:nvSpPr>
        <p:spPr>
          <a:noFill/>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AEB1ABBA-E6C8-4D28-8144-ACCC3592F234}" type="slidenum">
              <a:rPr lang="ru-RU" altLang="ru-RU"/>
              <a:pPr>
                <a:spcBef>
                  <a:spcPct val="0"/>
                </a:spcBef>
              </a:pPr>
              <a:t>56</a:t>
            </a:fld>
            <a:endParaRPr lang="ru-RU" altLang="ru-RU"/>
          </a:p>
        </p:txBody>
      </p:sp>
      <p:sp>
        <p:nvSpPr>
          <p:cNvPr id="36867" name="Rectangle 2">
            <a:extLst>
              <a:ext uri="{FF2B5EF4-FFF2-40B4-BE49-F238E27FC236}">
                <a16:creationId xmlns:a16="http://schemas.microsoft.com/office/drawing/2014/main" id="{D172F044-613B-4574-9903-68D0B94A09DC}"/>
              </a:ext>
            </a:extLst>
          </p:cNvPr>
          <p:cNvSpPr>
            <a:spLocks noGrp="1" noRot="1" noChangeAspect="1" noChangeArrowheads="1" noTextEdit="1"/>
          </p:cNvSpPr>
          <p:nvPr>
            <p:ph type="sldImg"/>
          </p:nvPr>
        </p:nvSpPr>
        <p:spPr>
          <a:solidFill>
            <a:srgbClr val="FFFFFF"/>
          </a:solidFill>
          <a:ln/>
        </p:spPr>
      </p:sp>
      <p:sp>
        <p:nvSpPr>
          <p:cNvPr id="36868" name="Rectangle 3">
            <a:extLst>
              <a:ext uri="{FF2B5EF4-FFF2-40B4-BE49-F238E27FC236}">
                <a16:creationId xmlns:a16="http://schemas.microsoft.com/office/drawing/2014/main" id="{00D1C097-C585-47CF-BCE5-806418EA279B}"/>
              </a:ext>
            </a:extLst>
          </p:cNvPr>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r>
              <a:rPr lang="ru-RU" altLang="ru-RU">
                <a:latin typeface="Times New Roman" panose="02020603050405020304" pitchFamily="18" charset="0"/>
              </a:rPr>
              <a:t>В режиме слайдов ответы появляются после кликанья мышкой</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a:extLst>
              <a:ext uri="{FF2B5EF4-FFF2-40B4-BE49-F238E27FC236}">
                <a16:creationId xmlns:a16="http://schemas.microsoft.com/office/drawing/2014/main" id="{3EC3C774-4C75-49CA-B5D8-D5E0FAC94BA1}"/>
              </a:ext>
            </a:extLst>
          </p:cNvPr>
          <p:cNvSpPr txBox="1">
            <a:spLocks noGrp="1" noChangeArrowheads="1"/>
          </p:cNvSpPr>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lgn="r" eaLnBrk="1" hangingPunct="1">
              <a:spcBef>
                <a:spcPct val="0"/>
              </a:spcBef>
            </a:pPr>
            <a:fld id="{B4BDEF4F-A1C2-4E4E-8401-F8E6AC032139}" type="slidenum">
              <a:rPr lang="ru-RU" altLang="ru-RU"/>
              <a:pPr algn="r" eaLnBrk="1" hangingPunct="1">
                <a:spcBef>
                  <a:spcPct val="0"/>
                </a:spcBef>
              </a:pPr>
              <a:t>8</a:t>
            </a:fld>
            <a:endParaRPr lang="ru-RU" altLang="ru-RU"/>
          </a:p>
        </p:txBody>
      </p:sp>
      <p:sp>
        <p:nvSpPr>
          <p:cNvPr id="86019" name="Rectangle 2">
            <a:extLst>
              <a:ext uri="{FF2B5EF4-FFF2-40B4-BE49-F238E27FC236}">
                <a16:creationId xmlns:a16="http://schemas.microsoft.com/office/drawing/2014/main" id="{72B6FDFD-DA42-4803-B17F-111CCC8AAA09}"/>
              </a:ext>
            </a:extLst>
          </p:cNvPr>
          <p:cNvSpPr>
            <a:spLocks noGrp="1" noRot="1" noChangeAspect="1" noChangeArrowheads="1" noTextEdit="1"/>
          </p:cNvSpPr>
          <p:nvPr>
            <p:ph type="sldImg"/>
          </p:nvPr>
        </p:nvSpPr>
        <p:spPr>
          <a:solidFill>
            <a:srgbClr val="FFFFFF"/>
          </a:solidFill>
          <a:ln/>
        </p:spPr>
      </p:sp>
      <p:sp>
        <p:nvSpPr>
          <p:cNvPr id="86020" name="Rectangle 3">
            <a:extLst>
              <a:ext uri="{FF2B5EF4-FFF2-40B4-BE49-F238E27FC236}">
                <a16:creationId xmlns:a16="http://schemas.microsoft.com/office/drawing/2014/main" id="{46F3DF18-302B-494F-A125-0C7297AE5F92}"/>
              </a:ext>
            </a:extLst>
          </p:cNvPr>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r>
              <a:rPr lang="ru-RU" altLang="ru-RU">
                <a:latin typeface="Times New Roman" panose="02020603050405020304" pitchFamily="18" charset="0"/>
              </a:rPr>
              <a:t>В режиме слайдов ответы появляются после кликанья мышкой</a:t>
            </a:r>
          </a:p>
        </p:txBody>
      </p:sp>
    </p:spTree>
    <p:extLst>
      <p:ext uri="{BB962C8B-B14F-4D97-AF65-F5344CB8AC3E}">
        <p14:creationId xmlns:p14="http://schemas.microsoft.com/office/powerpoint/2010/main" val="6385652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a:extLst>
              <a:ext uri="{FF2B5EF4-FFF2-40B4-BE49-F238E27FC236}">
                <a16:creationId xmlns:a16="http://schemas.microsoft.com/office/drawing/2014/main" id="{3791BD5A-913A-4018-8FD3-ADE2F3D8C8D1}"/>
              </a:ext>
            </a:extLst>
          </p:cNvPr>
          <p:cNvSpPr txBox="1">
            <a:spLocks noGrp="1" noChangeArrowheads="1"/>
          </p:cNvSpPr>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lgn="r" eaLnBrk="1" hangingPunct="1">
              <a:spcBef>
                <a:spcPct val="0"/>
              </a:spcBef>
            </a:pPr>
            <a:fld id="{AD3A3067-9A17-49B5-9F2F-747CBDAE4A8D}" type="slidenum">
              <a:rPr lang="ru-RU" altLang="ru-RU"/>
              <a:pPr algn="r" eaLnBrk="1" hangingPunct="1">
                <a:spcBef>
                  <a:spcPct val="0"/>
                </a:spcBef>
              </a:pPr>
              <a:t>9</a:t>
            </a:fld>
            <a:endParaRPr lang="ru-RU" altLang="ru-RU"/>
          </a:p>
        </p:txBody>
      </p:sp>
      <p:sp>
        <p:nvSpPr>
          <p:cNvPr id="8195" name="Rectangle 2">
            <a:extLst>
              <a:ext uri="{FF2B5EF4-FFF2-40B4-BE49-F238E27FC236}">
                <a16:creationId xmlns:a16="http://schemas.microsoft.com/office/drawing/2014/main" id="{C0EA0F5A-3B4A-4F1A-AF99-D1E92D33CC56}"/>
              </a:ext>
            </a:extLst>
          </p:cNvPr>
          <p:cNvSpPr>
            <a:spLocks noGrp="1" noRot="1" noChangeAspect="1" noChangeArrowheads="1" noTextEdit="1"/>
          </p:cNvSpPr>
          <p:nvPr>
            <p:ph type="sldImg"/>
          </p:nvPr>
        </p:nvSpPr>
        <p:spPr>
          <a:solidFill>
            <a:srgbClr val="FFFFFF"/>
          </a:solidFill>
          <a:ln/>
        </p:spPr>
      </p:sp>
      <p:sp>
        <p:nvSpPr>
          <p:cNvPr id="8196" name="Rectangle 3">
            <a:extLst>
              <a:ext uri="{FF2B5EF4-FFF2-40B4-BE49-F238E27FC236}">
                <a16:creationId xmlns:a16="http://schemas.microsoft.com/office/drawing/2014/main" id="{C48DDD30-4562-4F3C-8DF8-31CF04D7C273}"/>
              </a:ext>
            </a:extLst>
          </p:cNvPr>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r>
              <a:rPr lang="ru-RU" altLang="ru-RU">
                <a:latin typeface="Times New Roman" panose="02020603050405020304" pitchFamily="18" charset="0"/>
              </a:rPr>
              <a:t>В режиме слайдов ответы появляются после кликанья мышкой</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a:extLst>
              <a:ext uri="{FF2B5EF4-FFF2-40B4-BE49-F238E27FC236}">
                <a16:creationId xmlns:a16="http://schemas.microsoft.com/office/drawing/2014/main" id="{8D3E88E0-8FEE-4FB4-A6E4-1E00C606822F}"/>
              </a:ext>
            </a:extLst>
          </p:cNvPr>
          <p:cNvSpPr txBox="1">
            <a:spLocks noGrp="1" noChangeArrowheads="1"/>
          </p:cNvSpPr>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lgn="r" eaLnBrk="1" hangingPunct="1">
              <a:spcBef>
                <a:spcPct val="0"/>
              </a:spcBef>
            </a:pPr>
            <a:fld id="{127F1727-5AD5-46AF-93D7-3B7E0CC41557}" type="slidenum">
              <a:rPr lang="ru-RU" altLang="ru-RU"/>
              <a:pPr algn="r" eaLnBrk="1" hangingPunct="1">
                <a:spcBef>
                  <a:spcPct val="0"/>
                </a:spcBef>
              </a:pPr>
              <a:t>10</a:t>
            </a:fld>
            <a:endParaRPr lang="ru-RU" altLang="ru-RU"/>
          </a:p>
        </p:txBody>
      </p:sp>
      <p:sp>
        <p:nvSpPr>
          <p:cNvPr id="10243" name="Rectangle 2">
            <a:extLst>
              <a:ext uri="{FF2B5EF4-FFF2-40B4-BE49-F238E27FC236}">
                <a16:creationId xmlns:a16="http://schemas.microsoft.com/office/drawing/2014/main" id="{FCEE2DD5-A2FF-4BF1-8B41-343D731EE8CD}"/>
              </a:ext>
            </a:extLst>
          </p:cNvPr>
          <p:cNvSpPr>
            <a:spLocks noGrp="1" noRot="1" noChangeAspect="1" noChangeArrowheads="1" noTextEdit="1"/>
          </p:cNvSpPr>
          <p:nvPr>
            <p:ph type="sldImg"/>
          </p:nvPr>
        </p:nvSpPr>
        <p:spPr>
          <a:solidFill>
            <a:srgbClr val="FFFFFF"/>
          </a:solidFill>
          <a:ln/>
        </p:spPr>
      </p:sp>
      <p:sp>
        <p:nvSpPr>
          <p:cNvPr id="10244" name="Rectangle 3">
            <a:extLst>
              <a:ext uri="{FF2B5EF4-FFF2-40B4-BE49-F238E27FC236}">
                <a16:creationId xmlns:a16="http://schemas.microsoft.com/office/drawing/2014/main" id="{7D98D991-4017-44C9-A696-A12D5DAA9DD5}"/>
              </a:ext>
            </a:extLst>
          </p:cNvPr>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r>
              <a:rPr lang="ru-RU" altLang="ru-RU">
                <a:latin typeface="Times New Roman" panose="02020603050405020304" pitchFamily="18" charset="0"/>
              </a:rPr>
              <a:t>В режиме слайдов ответы появляются после кликанья мышкой</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a:extLst>
              <a:ext uri="{FF2B5EF4-FFF2-40B4-BE49-F238E27FC236}">
                <a16:creationId xmlns:a16="http://schemas.microsoft.com/office/drawing/2014/main" id="{9D5CA040-2163-4F45-B215-E51F37BFCD67}"/>
              </a:ext>
            </a:extLst>
          </p:cNvPr>
          <p:cNvSpPr txBox="1">
            <a:spLocks noGrp="1" noChangeArrowheads="1"/>
          </p:cNvSpPr>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lgn="r" eaLnBrk="1" hangingPunct="1">
              <a:spcBef>
                <a:spcPct val="0"/>
              </a:spcBef>
            </a:pPr>
            <a:fld id="{13234F1F-C4CC-4D09-BF9C-2FA5B5D10E34}" type="slidenum">
              <a:rPr lang="ru-RU" altLang="ru-RU"/>
              <a:pPr algn="r" eaLnBrk="1" hangingPunct="1">
                <a:spcBef>
                  <a:spcPct val="0"/>
                </a:spcBef>
              </a:pPr>
              <a:t>11</a:t>
            </a:fld>
            <a:endParaRPr lang="ru-RU" altLang="ru-RU"/>
          </a:p>
        </p:txBody>
      </p:sp>
      <p:sp>
        <p:nvSpPr>
          <p:cNvPr id="12291" name="Rectangle 2">
            <a:extLst>
              <a:ext uri="{FF2B5EF4-FFF2-40B4-BE49-F238E27FC236}">
                <a16:creationId xmlns:a16="http://schemas.microsoft.com/office/drawing/2014/main" id="{E68CD74E-9AA6-4DC0-848B-4CA104F7717B}"/>
              </a:ext>
            </a:extLst>
          </p:cNvPr>
          <p:cNvSpPr>
            <a:spLocks noGrp="1" noRot="1" noChangeAspect="1" noChangeArrowheads="1" noTextEdit="1"/>
          </p:cNvSpPr>
          <p:nvPr>
            <p:ph type="sldImg"/>
          </p:nvPr>
        </p:nvSpPr>
        <p:spPr>
          <a:solidFill>
            <a:srgbClr val="FFFFFF"/>
          </a:solidFill>
          <a:ln/>
        </p:spPr>
      </p:sp>
      <p:sp>
        <p:nvSpPr>
          <p:cNvPr id="12292" name="Rectangle 3">
            <a:extLst>
              <a:ext uri="{FF2B5EF4-FFF2-40B4-BE49-F238E27FC236}">
                <a16:creationId xmlns:a16="http://schemas.microsoft.com/office/drawing/2014/main" id="{3ED99812-0A76-4EC5-A3F1-9C0BDC6E3DE2}"/>
              </a:ext>
            </a:extLst>
          </p:cNvPr>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r>
              <a:rPr lang="ru-RU" altLang="ru-RU">
                <a:latin typeface="Times New Roman" panose="02020603050405020304" pitchFamily="18" charset="0"/>
              </a:rPr>
              <a:t>В режиме слайдов ответы появляются после кликанья мышкой</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a:t>Образец заголовка</a:t>
            </a:r>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a:t>Образец подзаголовка</a:t>
            </a:r>
          </a:p>
        </p:txBody>
      </p:sp>
      <p:sp>
        <p:nvSpPr>
          <p:cNvPr id="4" name="Rectangle 4">
            <a:extLst>
              <a:ext uri="{FF2B5EF4-FFF2-40B4-BE49-F238E27FC236}">
                <a16:creationId xmlns:a16="http://schemas.microsoft.com/office/drawing/2014/main" id="{8B50342F-022B-4C54-BCCC-3439CABBEF01}"/>
              </a:ext>
            </a:extLst>
          </p:cNvPr>
          <p:cNvSpPr>
            <a:spLocks noGrp="1" noChangeArrowheads="1"/>
          </p:cNvSpPr>
          <p:nvPr>
            <p:ph type="dt" sz="half" idx="10"/>
          </p:nvPr>
        </p:nvSpPr>
        <p:spPr>
          <a:ln/>
        </p:spPr>
        <p:txBody>
          <a:bodyPr/>
          <a:lstStyle>
            <a:lvl1pPr>
              <a:defRPr/>
            </a:lvl1pPr>
          </a:lstStyle>
          <a:p>
            <a:pPr>
              <a:defRPr/>
            </a:pPr>
            <a:endParaRPr lang="ru-RU"/>
          </a:p>
        </p:txBody>
      </p:sp>
      <p:sp>
        <p:nvSpPr>
          <p:cNvPr id="5" name="Rectangle 5">
            <a:extLst>
              <a:ext uri="{FF2B5EF4-FFF2-40B4-BE49-F238E27FC236}">
                <a16:creationId xmlns:a16="http://schemas.microsoft.com/office/drawing/2014/main" id="{FB4C887C-474E-477C-A5B8-204666F31019}"/>
              </a:ext>
            </a:extLst>
          </p:cNvPr>
          <p:cNvSpPr>
            <a:spLocks noGrp="1" noChangeArrowheads="1"/>
          </p:cNvSpPr>
          <p:nvPr>
            <p:ph type="ftr" sz="quarter" idx="11"/>
          </p:nvPr>
        </p:nvSpPr>
        <p:spPr>
          <a:ln/>
        </p:spPr>
        <p:txBody>
          <a:bodyPr/>
          <a:lstStyle>
            <a:lvl1pPr>
              <a:defRPr/>
            </a:lvl1pPr>
          </a:lstStyle>
          <a:p>
            <a:pPr>
              <a:defRPr/>
            </a:pPr>
            <a:endParaRPr lang="ru-RU"/>
          </a:p>
        </p:txBody>
      </p:sp>
      <p:sp>
        <p:nvSpPr>
          <p:cNvPr id="6" name="Rectangle 6">
            <a:extLst>
              <a:ext uri="{FF2B5EF4-FFF2-40B4-BE49-F238E27FC236}">
                <a16:creationId xmlns:a16="http://schemas.microsoft.com/office/drawing/2014/main" id="{F5063B4C-832A-4D49-9A84-5ACA75E10FD8}"/>
              </a:ext>
            </a:extLst>
          </p:cNvPr>
          <p:cNvSpPr>
            <a:spLocks noGrp="1" noChangeArrowheads="1"/>
          </p:cNvSpPr>
          <p:nvPr>
            <p:ph type="sldNum" sz="quarter" idx="12"/>
          </p:nvPr>
        </p:nvSpPr>
        <p:spPr>
          <a:ln/>
        </p:spPr>
        <p:txBody>
          <a:bodyPr/>
          <a:lstStyle>
            <a:lvl1pPr>
              <a:defRPr/>
            </a:lvl1pPr>
          </a:lstStyle>
          <a:p>
            <a:fld id="{14118D50-A467-4B5E-B5AB-100C2DA65DB6}" type="slidenum">
              <a:rPr lang="ru-RU" altLang="ru-RU"/>
              <a:pPr/>
              <a:t>‹#›</a:t>
            </a:fld>
            <a:endParaRPr lang="ru-RU" altLang="ru-RU"/>
          </a:p>
        </p:txBody>
      </p:sp>
    </p:spTree>
    <p:extLst>
      <p:ext uri="{BB962C8B-B14F-4D97-AF65-F5344CB8AC3E}">
        <p14:creationId xmlns:p14="http://schemas.microsoft.com/office/powerpoint/2010/main" val="22952616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Rectangle 4">
            <a:extLst>
              <a:ext uri="{FF2B5EF4-FFF2-40B4-BE49-F238E27FC236}">
                <a16:creationId xmlns:a16="http://schemas.microsoft.com/office/drawing/2014/main" id="{6EA17DE6-E3C8-459A-8BD7-882283821CF9}"/>
              </a:ext>
            </a:extLst>
          </p:cNvPr>
          <p:cNvSpPr>
            <a:spLocks noGrp="1" noChangeArrowheads="1"/>
          </p:cNvSpPr>
          <p:nvPr>
            <p:ph type="dt" sz="half" idx="10"/>
          </p:nvPr>
        </p:nvSpPr>
        <p:spPr>
          <a:ln/>
        </p:spPr>
        <p:txBody>
          <a:bodyPr/>
          <a:lstStyle>
            <a:lvl1pPr>
              <a:defRPr/>
            </a:lvl1pPr>
          </a:lstStyle>
          <a:p>
            <a:pPr>
              <a:defRPr/>
            </a:pPr>
            <a:endParaRPr lang="ru-RU"/>
          </a:p>
        </p:txBody>
      </p:sp>
      <p:sp>
        <p:nvSpPr>
          <p:cNvPr id="5" name="Rectangle 5">
            <a:extLst>
              <a:ext uri="{FF2B5EF4-FFF2-40B4-BE49-F238E27FC236}">
                <a16:creationId xmlns:a16="http://schemas.microsoft.com/office/drawing/2014/main" id="{7E719B8E-097E-4064-A4D0-30BADF6F2C55}"/>
              </a:ext>
            </a:extLst>
          </p:cNvPr>
          <p:cNvSpPr>
            <a:spLocks noGrp="1" noChangeArrowheads="1"/>
          </p:cNvSpPr>
          <p:nvPr>
            <p:ph type="ftr" sz="quarter" idx="11"/>
          </p:nvPr>
        </p:nvSpPr>
        <p:spPr>
          <a:ln/>
        </p:spPr>
        <p:txBody>
          <a:bodyPr/>
          <a:lstStyle>
            <a:lvl1pPr>
              <a:defRPr/>
            </a:lvl1pPr>
          </a:lstStyle>
          <a:p>
            <a:pPr>
              <a:defRPr/>
            </a:pPr>
            <a:endParaRPr lang="ru-RU"/>
          </a:p>
        </p:txBody>
      </p:sp>
      <p:sp>
        <p:nvSpPr>
          <p:cNvPr id="6" name="Rectangle 6">
            <a:extLst>
              <a:ext uri="{FF2B5EF4-FFF2-40B4-BE49-F238E27FC236}">
                <a16:creationId xmlns:a16="http://schemas.microsoft.com/office/drawing/2014/main" id="{294CA3F5-D041-44E0-9098-069AF0618240}"/>
              </a:ext>
            </a:extLst>
          </p:cNvPr>
          <p:cNvSpPr>
            <a:spLocks noGrp="1" noChangeArrowheads="1"/>
          </p:cNvSpPr>
          <p:nvPr>
            <p:ph type="sldNum" sz="quarter" idx="12"/>
          </p:nvPr>
        </p:nvSpPr>
        <p:spPr>
          <a:ln/>
        </p:spPr>
        <p:txBody>
          <a:bodyPr/>
          <a:lstStyle>
            <a:lvl1pPr>
              <a:defRPr/>
            </a:lvl1pPr>
          </a:lstStyle>
          <a:p>
            <a:fld id="{E90FFF33-E1C1-48B1-B4E0-74BCE00B7991}" type="slidenum">
              <a:rPr lang="ru-RU" altLang="ru-RU"/>
              <a:pPr/>
              <a:t>‹#›</a:t>
            </a:fld>
            <a:endParaRPr lang="ru-RU" altLang="ru-RU"/>
          </a:p>
        </p:txBody>
      </p:sp>
    </p:spTree>
    <p:extLst>
      <p:ext uri="{BB962C8B-B14F-4D97-AF65-F5344CB8AC3E}">
        <p14:creationId xmlns:p14="http://schemas.microsoft.com/office/powerpoint/2010/main" val="234094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515100" y="609600"/>
            <a:ext cx="1943100" cy="5486400"/>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685800" y="609600"/>
            <a:ext cx="5676900" cy="5486400"/>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Rectangle 4">
            <a:extLst>
              <a:ext uri="{FF2B5EF4-FFF2-40B4-BE49-F238E27FC236}">
                <a16:creationId xmlns:a16="http://schemas.microsoft.com/office/drawing/2014/main" id="{28330FDA-8931-4802-88C6-0F670974A526}"/>
              </a:ext>
            </a:extLst>
          </p:cNvPr>
          <p:cNvSpPr>
            <a:spLocks noGrp="1" noChangeArrowheads="1"/>
          </p:cNvSpPr>
          <p:nvPr>
            <p:ph type="dt" sz="half" idx="10"/>
          </p:nvPr>
        </p:nvSpPr>
        <p:spPr>
          <a:ln/>
        </p:spPr>
        <p:txBody>
          <a:bodyPr/>
          <a:lstStyle>
            <a:lvl1pPr>
              <a:defRPr/>
            </a:lvl1pPr>
          </a:lstStyle>
          <a:p>
            <a:pPr>
              <a:defRPr/>
            </a:pPr>
            <a:endParaRPr lang="ru-RU"/>
          </a:p>
        </p:txBody>
      </p:sp>
      <p:sp>
        <p:nvSpPr>
          <p:cNvPr id="5" name="Rectangle 5">
            <a:extLst>
              <a:ext uri="{FF2B5EF4-FFF2-40B4-BE49-F238E27FC236}">
                <a16:creationId xmlns:a16="http://schemas.microsoft.com/office/drawing/2014/main" id="{EEDF0D26-64B9-47AE-BB9D-4B894D2B46F3}"/>
              </a:ext>
            </a:extLst>
          </p:cNvPr>
          <p:cNvSpPr>
            <a:spLocks noGrp="1" noChangeArrowheads="1"/>
          </p:cNvSpPr>
          <p:nvPr>
            <p:ph type="ftr" sz="quarter" idx="11"/>
          </p:nvPr>
        </p:nvSpPr>
        <p:spPr>
          <a:ln/>
        </p:spPr>
        <p:txBody>
          <a:bodyPr/>
          <a:lstStyle>
            <a:lvl1pPr>
              <a:defRPr/>
            </a:lvl1pPr>
          </a:lstStyle>
          <a:p>
            <a:pPr>
              <a:defRPr/>
            </a:pPr>
            <a:endParaRPr lang="ru-RU"/>
          </a:p>
        </p:txBody>
      </p:sp>
      <p:sp>
        <p:nvSpPr>
          <p:cNvPr id="6" name="Rectangle 6">
            <a:extLst>
              <a:ext uri="{FF2B5EF4-FFF2-40B4-BE49-F238E27FC236}">
                <a16:creationId xmlns:a16="http://schemas.microsoft.com/office/drawing/2014/main" id="{D3EB63F7-CE4E-47ED-8ABF-E99782E79E12}"/>
              </a:ext>
            </a:extLst>
          </p:cNvPr>
          <p:cNvSpPr>
            <a:spLocks noGrp="1" noChangeArrowheads="1"/>
          </p:cNvSpPr>
          <p:nvPr>
            <p:ph type="sldNum" sz="quarter" idx="12"/>
          </p:nvPr>
        </p:nvSpPr>
        <p:spPr>
          <a:ln/>
        </p:spPr>
        <p:txBody>
          <a:bodyPr/>
          <a:lstStyle>
            <a:lvl1pPr>
              <a:defRPr/>
            </a:lvl1pPr>
          </a:lstStyle>
          <a:p>
            <a:fld id="{2223088D-4F47-45E5-8AAA-0ABF7D0CC139}" type="slidenum">
              <a:rPr lang="ru-RU" altLang="ru-RU"/>
              <a:pPr/>
              <a:t>‹#›</a:t>
            </a:fld>
            <a:endParaRPr lang="ru-RU" altLang="ru-RU"/>
          </a:p>
        </p:txBody>
      </p:sp>
    </p:spTree>
    <p:extLst>
      <p:ext uri="{BB962C8B-B14F-4D97-AF65-F5344CB8AC3E}">
        <p14:creationId xmlns:p14="http://schemas.microsoft.com/office/powerpoint/2010/main" val="29032372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Rectangle 4">
            <a:extLst>
              <a:ext uri="{FF2B5EF4-FFF2-40B4-BE49-F238E27FC236}">
                <a16:creationId xmlns:a16="http://schemas.microsoft.com/office/drawing/2014/main" id="{FB0E2EE5-9E88-4149-9FE8-C81D1FEA2118}"/>
              </a:ext>
            </a:extLst>
          </p:cNvPr>
          <p:cNvSpPr>
            <a:spLocks noGrp="1" noChangeArrowheads="1"/>
          </p:cNvSpPr>
          <p:nvPr>
            <p:ph type="dt" sz="half" idx="10"/>
          </p:nvPr>
        </p:nvSpPr>
        <p:spPr>
          <a:ln/>
        </p:spPr>
        <p:txBody>
          <a:bodyPr/>
          <a:lstStyle>
            <a:lvl1pPr>
              <a:defRPr/>
            </a:lvl1pPr>
          </a:lstStyle>
          <a:p>
            <a:pPr>
              <a:defRPr/>
            </a:pPr>
            <a:endParaRPr lang="ru-RU"/>
          </a:p>
        </p:txBody>
      </p:sp>
      <p:sp>
        <p:nvSpPr>
          <p:cNvPr id="5" name="Rectangle 5">
            <a:extLst>
              <a:ext uri="{FF2B5EF4-FFF2-40B4-BE49-F238E27FC236}">
                <a16:creationId xmlns:a16="http://schemas.microsoft.com/office/drawing/2014/main" id="{6863C34E-3D97-4C2F-AA48-0CBA21490C08}"/>
              </a:ext>
            </a:extLst>
          </p:cNvPr>
          <p:cNvSpPr>
            <a:spLocks noGrp="1" noChangeArrowheads="1"/>
          </p:cNvSpPr>
          <p:nvPr>
            <p:ph type="ftr" sz="quarter" idx="11"/>
          </p:nvPr>
        </p:nvSpPr>
        <p:spPr>
          <a:ln/>
        </p:spPr>
        <p:txBody>
          <a:bodyPr/>
          <a:lstStyle>
            <a:lvl1pPr>
              <a:defRPr/>
            </a:lvl1pPr>
          </a:lstStyle>
          <a:p>
            <a:pPr>
              <a:defRPr/>
            </a:pPr>
            <a:endParaRPr lang="ru-RU"/>
          </a:p>
        </p:txBody>
      </p:sp>
      <p:sp>
        <p:nvSpPr>
          <p:cNvPr id="6" name="Rectangle 6">
            <a:extLst>
              <a:ext uri="{FF2B5EF4-FFF2-40B4-BE49-F238E27FC236}">
                <a16:creationId xmlns:a16="http://schemas.microsoft.com/office/drawing/2014/main" id="{A85926EA-8D85-4C95-83F6-018DCE0AA3C6}"/>
              </a:ext>
            </a:extLst>
          </p:cNvPr>
          <p:cNvSpPr>
            <a:spLocks noGrp="1" noChangeArrowheads="1"/>
          </p:cNvSpPr>
          <p:nvPr>
            <p:ph type="sldNum" sz="quarter" idx="12"/>
          </p:nvPr>
        </p:nvSpPr>
        <p:spPr>
          <a:ln/>
        </p:spPr>
        <p:txBody>
          <a:bodyPr/>
          <a:lstStyle>
            <a:lvl1pPr>
              <a:defRPr/>
            </a:lvl1pPr>
          </a:lstStyle>
          <a:p>
            <a:fld id="{46DC546D-35C2-4B9E-AEB5-95C019D2383A}" type="slidenum">
              <a:rPr lang="ru-RU" altLang="ru-RU"/>
              <a:pPr/>
              <a:t>‹#›</a:t>
            </a:fld>
            <a:endParaRPr lang="ru-RU" altLang="ru-RU"/>
          </a:p>
        </p:txBody>
      </p:sp>
    </p:spTree>
    <p:extLst>
      <p:ext uri="{BB962C8B-B14F-4D97-AF65-F5344CB8AC3E}">
        <p14:creationId xmlns:p14="http://schemas.microsoft.com/office/powerpoint/2010/main" val="17573900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a:t>Образец текста</a:t>
            </a:r>
          </a:p>
        </p:txBody>
      </p:sp>
      <p:sp>
        <p:nvSpPr>
          <p:cNvPr id="4" name="Rectangle 4">
            <a:extLst>
              <a:ext uri="{FF2B5EF4-FFF2-40B4-BE49-F238E27FC236}">
                <a16:creationId xmlns:a16="http://schemas.microsoft.com/office/drawing/2014/main" id="{84BC85EE-25E3-43E6-AD77-B1899E58F2D9}"/>
              </a:ext>
            </a:extLst>
          </p:cNvPr>
          <p:cNvSpPr>
            <a:spLocks noGrp="1" noChangeArrowheads="1"/>
          </p:cNvSpPr>
          <p:nvPr>
            <p:ph type="dt" sz="half" idx="10"/>
          </p:nvPr>
        </p:nvSpPr>
        <p:spPr>
          <a:ln/>
        </p:spPr>
        <p:txBody>
          <a:bodyPr/>
          <a:lstStyle>
            <a:lvl1pPr>
              <a:defRPr/>
            </a:lvl1pPr>
          </a:lstStyle>
          <a:p>
            <a:pPr>
              <a:defRPr/>
            </a:pPr>
            <a:endParaRPr lang="ru-RU"/>
          </a:p>
        </p:txBody>
      </p:sp>
      <p:sp>
        <p:nvSpPr>
          <p:cNvPr id="5" name="Rectangle 5">
            <a:extLst>
              <a:ext uri="{FF2B5EF4-FFF2-40B4-BE49-F238E27FC236}">
                <a16:creationId xmlns:a16="http://schemas.microsoft.com/office/drawing/2014/main" id="{41DA0336-59C5-421D-A1F9-385322D7AFEF}"/>
              </a:ext>
            </a:extLst>
          </p:cNvPr>
          <p:cNvSpPr>
            <a:spLocks noGrp="1" noChangeArrowheads="1"/>
          </p:cNvSpPr>
          <p:nvPr>
            <p:ph type="ftr" sz="quarter" idx="11"/>
          </p:nvPr>
        </p:nvSpPr>
        <p:spPr>
          <a:ln/>
        </p:spPr>
        <p:txBody>
          <a:bodyPr/>
          <a:lstStyle>
            <a:lvl1pPr>
              <a:defRPr/>
            </a:lvl1pPr>
          </a:lstStyle>
          <a:p>
            <a:pPr>
              <a:defRPr/>
            </a:pPr>
            <a:endParaRPr lang="ru-RU"/>
          </a:p>
        </p:txBody>
      </p:sp>
      <p:sp>
        <p:nvSpPr>
          <p:cNvPr id="6" name="Rectangle 6">
            <a:extLst>
              <a:ext uri="{FF2B5EF4-FFF2-40B4-BE49-F238E27FC236}">
                <a16:creationId xmlns:a16="http://schemas.microsoft.com/office/drawing/2014/main" id="{9DCC3C00-B862-4429-902F-F64CAEDBD43B}"/>
              </a:ext>
            </a:extLst>
          </p:cNvPr>
          <p:cNvSpPr>
            <a:spLocks noGrp="1" noChangeArrowheads="1"/>
          </p:cNvSpPr>
          <p:nvPr>
            <p:ph type="sldNum" sz="quarter" idx="12"/>
          </p:nvPr>
        </p:nvSpPr>
        <p:spPr>
          <a:ln/>
        </p:spPr>
        <p:txBody>
          <a:bodyPr/>
          <a:lstStyle>
            <a:lvl1pPr>
              <a:defRPr/>
            </a:lvl1pPr>
          </a:lstStyle>
          <a:p>
            <a:fld id="{DBCE1EDF-41C9-46C8-8769-FE1D8B7ED2C1}" type="slidenum">
              <a:rPr lang="ru-RU" altLang="ru-RU"/>
              <a:pPr/>
              <a:t>‹#›</a:t>
            </a:fld>
            <a:endParaRPr lang="ru-RU" altLang="ru-RU"/>
          </a:p>
        </p:txBody>
      </p:sp>
    </p:spTree>
    <p:extLst>
      <p:ext uri="{BB962C8B-B14F-4D97-AF65-F5344CB8AC3E}">
        <p14:creationId xmlns:p14="http://schemas.microsoft.com/office/powerpoint/2010/main" val="10574118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Rectangle 4">
            <a:extLst>
              <a:ext uri="{FF2B5EF4-FFF2-40B4-BE49-F238E27FC236}">
                <a16:creationId xmlns:a16="http://schemas.microsoft.com/office/drawing/2014/main" id="{D1839D8C-6601-4FFE-982F-2398C322D76A}"/>
              </a:ext>
            </a:extLst>
          </p:cNvPr>
          <p:cNvSpPr>
            <a:spLocks noGrp="1" noChangeArrowheads="1"/>
          </p:cNvSpPr>
          <p:nvPr>
            <p:ph type="dt" sz="half" idx="10"/>
          </p:nvPr>
        </p:nvSpPr>
        <p:spPr>
          <a:ln/>
        </p:spPr>
        <p:txBody>
          <a:bodyPr/>
          <a:lstStyle>
            <a:lvl1pPr>
              <a:defRPr/>
            </a:lvl1pPr>
          </a:lstStyle>
          <a:p>
            <a:pPr>
              <a:defRPr/>
            </a:pPr>
            <a:endParaRPr lang="ru-RU"/>
          </a:p>
        </p:txBody>
      </p:sp>
      <p:sp>
        <p:nvSpPr>
          <p:cNvPr id="6" name="Rectangle 5">
            <a:extLst>
              <a:ext uri="{FF2B5EF4-FFF2-40B4-BE49-F238E27FC236}">
                <a16:creationId xmlns:a16="http://schemas.microsoft.com/office/drawing/2014/main" id="{AB3F735A-2C41-4C7B-85C3-B83E44FA8C56}"/>
              </a:ext>
            </a:extLst>
          </p:cNvPr>
          <p:cNvSpPr>
            <a:spLocks noGrp="1" noChangeArrowheads="1"/>
          </p:cNvSpPr>
          <p:nvPr>
            <p:ph type="ftr" sz="quarter" idx="11"/>
          </p:nvPr>
        </p:nvSpPr>
        <p:spPr>
          <a:ln/>
        </p:spPr>
        <p:txBody>
          <a:bodyPr/>
          <a:lstStyle>
            <a:lvl1pPr>
              <a:defRPr/>
            </a:lvl1pPr>
          </a:lstStyle>
          <a:p>
            <a:pPr>
              <a:defRPr/>
            </a:pPr>
            <a:endParaRPr lang="ru-RU"/>
          </a:p>
        </p:txBody>
      </p:sp>
      <p:sp>
        <p:nvSpPr>
          <p:cNvPr id="7" name="Rectangle 6">
            <a:extLst>
              <a:ext uri="{FF2B5EF4-FFF2-40B4-BE49-F238E27FC236}">
                <a16:creationId xmlns:a16="http://schemas.microsoft.com/office/drawing/2014/main" id="{A248AB09-67C8-4832-BE2A-7E4E92310747}"/>
              </a:ext>
            </a:extLst>
          </p:cNvPr>
          <p:cNvSpPr>
            <a:spLocks noGrp="1" noChangeArrowheads="1"/>
          </p:cNvSpPr>
          <p:nvPr>
            <p:ph type="sldNum" sz="quarter" idx="12"/>
          </p:nvPr>
        </p:nvSpPr>
        <p:spPr>
          <a:ln/>
        </p:spPr>
        <p:txBody>
          <a:bodyPr/>
          <a:lstStyle>
            <a:lvl1pPr>
              <a:defRPr/>
            </a:lvl1pPr>
          </a:lstStyle>
          <a:p>
            <a:fld id="{341D03EC-6F3B-4DA6-AEAE-EC613AF74A91}" type="slidenum">
              <a:rPr lang="ru-RU" altLang="ru-RU"/>
              <a:pPr/>
              <a:t>‹#›</a:t>
            </a:fld>
            <a:endParaRPr lang="ru-RU" altLang="ru-RU"/>
          </a:p>
        </p:txBody>
      </p:sp>
    </p:spTree>
    <p:extLst>
      <p:ext uri="{BB962C8B-B14F-4D97-AF65-F5344CB8AC3E}">
        <p14:creationId xmlns:p14="http://schemas.microsoft.com/office/powerpoint/2010/main" val="35611452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a:t>Образец заголовка</a:t>
            </a:r>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Rectangle 4">
            <a:extLst>
              <a:ext uri="{FF2B5EF4-FFF2-40B4-BE49-F238E27FC236}">
                <a16:creationId xmlns:a16="http://schemas.microsoft.com/office/drawing/2014/main" id="{C66E86D2-6FB1-4D8C-B647-155886A0DA0B}"/>
              </a:ext>
            </a:extLst>
          </p:cNvPr>
          <p:cNvSpPr>
            <a:spLocks noGrp="1" noChangeArrowheads="1"/>
          </p:cNvSpPr>
          <p:nvPr>
            <p:ph type="dt" sz="half" idx="10"/>
          </p:nvPr>
        </p:nvSpPr>
        <p:spPr>
          <a:ln/>
        </p:spPr>
        <p:txBody>
          <a:bodyPr/>
          <a:lstStyle>
            <a:lvl1pPr>
              <a:defRPr/>
            </a:lvl1pPr>
          </a:lstStyle>
          <a:p>
            <a:pPr>
              <a:defRPr/>
            </a:pPr>
            <a:endParaRPr lang="ru-RU"/>
          </a:p>
        </p:txBody>
      </p:sp>
      <p:sp>
        <p:nvSpPr>
          <p:cNvPr id="8" name="Rectangle 5">
            <a:extLst>
              <a:ext uri="{FF2B5EF4-FFF2-40B4-BE49-F238E27FC236}">
                <a16:creationId xmlns:a16="http://schemas.microsoft.com/office/drawing/2014/main" id="{DCDBB646-43C9-4E66-8B6F-220E775DE581}"/>
              </a:ext>
            </a:extLst>
          </p:cNvPr>
          <p:cNvSpPr>
            <a:spLocks noGrp="1" noChangeArrowheads="1"/>
          </p:cNvSpPr>
          <p:nvPr>
            <p:ph type="ftr" sz="quarter" idx="11"/>
          </p:nvPr>
        </p:nvSpPr>
        <p:spPr>
          <a:ln/>
        </p:spPr>
        <p:txBody>
          <a:bodyPr/>
          <a:lstStyle>
            <a:lvl1pPr>
              <a:defRPr/>
            </a:lvl1pPr>
          </a:lstStyle>
          <a:p>
            <a:pPr>
              <a:defRPr/>
            </a:pPr>
            <a:endParaRPr lang="ru-RU"/>
          </a:p>
        </p:txBody>
      </p:sp>
      <p:sp>
        <p:nvSpPr>
          <p:cNvPr id="9" name="Rectangle 6">
            <a:extLst>
              <a:ext uri="{FF2B5EF4-FFF2-40B4-BE49-F238E27FC236}">
                <a16:creationId xmlns:a16="http://schemas.microsoft.com/office/drawing/2014/main" id="{BC8CA039-07F9-4782-B649-CA2794EECDAC}"/>
              </a:ext>
            </a:extLst>
          </p:cNvPr>
          <p:cNvSpPr>
            <a:spLocks noGrp="1" noChangeArrowheads="1"/>
          </p:cNvSpPr>
          <p:nvPr>
            <p:ph type="sldNum" sz="quarter" idx="12"/>
          </p:nvPr>
        </p:nvSpPr>
        <p:spPr>
          <a:ln/>
        </p:spPr>
        <p:txBody>
          <a:bodyPr/>
          <a:lstStyle>
            <a:lvl1pPr>
              <a:defRPr/>
            </a:lvl1pPr>
          </a:lstStyle>
          <a:p>
            <a:fld id="{EBC0371F-80A6-4FC9-A57D-E753F44A17D6}" type="slidenum">
              <a:rPr lang="ru-RU" altLang="ru-RU"/>
              <a:pPr/>
              <a:t>‹#›</a:t>
            </a:fld>
            <a:endParaRPr lang="ru-RU" altLang="ru-RU"/>
          </a:p>
        </p:txBody>
      </p:sp>
    </p:spTree>
    <p:extLst>
      <p:ext uri="{BB962C8B-B14F-4D97-AF65-F5344CB8AC3E}">
        <p14:creationId xmlns:p14="http://schemas.microsoft.com/office/powerpoint/2010/main" val="33308855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Rectangle 4">
            <a:extLst>
              <a:ext uri="{FF2B5EF4-FFF2-40B4-BE49-F238E27FC236}">
                <a16:creationId xmlns:a16="http://schemas.microsoft.com/office/drawing/2014/main" id="{E0C0DFA1-91AF-44ED-9874-BDE304EFB940}"/>
              </a:ext>
            </a:extLst>
          </p:cNvPr>
          <p:cNvSpPr>
            <a:spLocks noGrp="1" noChangeArrowheads="1"/>
          </p:cNvSpPr>
          <p:nvPr>
            <p:ph type="dt" sz="half" idx="10"/>
          </p:nvPr>
        </p:nvSpPr>
        <p:spPr>
          <a:ln/>
        </p:spPr>
        <p:txBody>
          <a:bodyPr/>
          <a:lstStyle>
            <a:lvl1pPr>
              <a:defRPr/>
            </a:lvl1pPr>
          </a:lstStyle>
          <a:p>
            <a:pPr>
              <a:defRPr/>
            </a:pPr>
            <a:endParaRPr lang="ru-RU"/>
          </a:p>
        </p:txBody>
      </p:sp>
      <p:sp>
        <p:nvSpPr>
          <p:cNvPr id="4" name="Rectangle 5">
            <a:extLst>
              <a:ext uri="{FF2B5EF4-FFF2-40B4-BE49-F238E27FC236}">
                <a16:creationId xmlns:a16="http://schemas.microsoft.com/office/drawing/2014/main" id="{F7509B04-4FE0-48B2-8C86-8E61D5F8F577}"/>
              </a:ext>
            </a:extLst>
          </p:cNvPr>
          <p:cNvSpPr>
            <a:spLocks noGrp="1" noChangeArrowheads="1"/>
          </p:cNvSpPr>
          <p:nvPr>
            <p:ph type="ftr" sz="quarter" idx="11"/>
          </p:nvPr>
        </p:nvSpPr>
        <p:spPr>
          <a:ln/>
        </p:spPr>
        <p:txBody>
          <a:bodyPr/>
          <a:lstStyle>
            <a:lvl1pPr>
              <a:defRPr/>
            </a:lvl1pPr>
          </a:lstStyle>
          <a:p>
            <a:pPr>
              <a:defRPr/>
            </a:pPr>
            <a:endParaRPr lang="ru-RU"/>
          </a:p>
        </p:txBody>
      </p:sp>
      <p:sp>
        <p:nvSpPr>
          <p:cNvPr id="5" name="Rectangle 6">
            <a:extLst>
              <a:ext uri="{FF2B5EF4-FFF2-40B4-BE49-F238E27FC236}">
                <a16:creationId xmlns:a16="http://schemas.microsoft.com/office/drawing/2014/main" id="{3F8AF1BE-CD3D-4D08-8002-98BF1AD22ABA}"/>
              </a:ext>
            </a:extLst>
          </p:cNvPr>
          <p:cNvSpPr>
            <a:spLocks noGrp="1" noChangeArrowheads="1"/>
          </p:cNvSpPr>
          <p:nvPr>
            <p:ph type="sldNum" sz="quarter" idx="12"/>
          </p:nvPr>
        </p:nvSpPr>
        <p:spPr>
          <a:ln/>
        </p:spPr>
        <p:txBody>
          <a:bodyPr/>
          <a:lstStyle>
            <a:lvl1pPr>
              <a:defRPr/>
            </a:lvl1pPr>
          </a:lstStyle>
          <a:p>
            <a:fld id="{5E36F8DE-5497-4D87-88DF-BCEB908F2EB9}" type="slidenum">
              <a:rPr lang="ru-RU" altLang="ru-RU"/>
              <a:pPr/>
              <a:t>‹#›</a:t>
            </a:fld>
            <a:endParaRPr lang="ru-RU" altLang="ru-RU"/>
          </a:p>
        </p:txBody>
      </p:sp>
    </p:spTree>
    <p:extLst>
      <p:ext uri="{BB962C8B-B14F-4D97-AF65-F5344CB8AC3E}">
        <p14:creationId xmlns:p14="http://schemas.microsoft.com/office/powerpoint/2010/main" val="14658521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AB311A6D-F72E-45F2-9448-6B2CF921B100}"/>
              </a:ext>
            </a:extLst>
          </p:cNvPr>
          <p:cNvSpPr>
            <a:spLocks noGrp="1" noChangeArrowheads="1"/>
          </p:cNvSpPr>
          <p:nvPr>
            <p:ph type="dt" sz="half" idx="10"/>
          </p:nvPr>
        </p:nvSpPr>
        <p:spPr>
          <a:ln/>
        </p:spPr>
        <p:txBody>
          <a:bodyPr/>
          <a:lstStyle>
            <a:lvl1pPr>
              <a:defRPr/>
            </a:lvl1pPr>
          </a:lstStyle>
          <a:p>
            <a:pPr>
              <a:defRPr/>
            </a:pPr>
            <a:endParaRPr lang="ru-RU"/>
          </a:p>
        </p:txBody>
      </p:sp>
      <p:sp>
        <p:nvSpPr>
          <p:cNvPr id="3" name="Rectangle 5">
            <a:extLst>
              <a:ext uri="{FF2B5EF4-FFF2-40B4-BE49-F238E27FC236}">
                <a16:creationId xmlns:a16="http://schemas.microsoft.com/office/drawing/2014/main" id="{4CCA44D5-617D-4FF3-A693-B67387D0EB65}"/>
              </a:ext>
            </a:extLst>
          </p:cNvPr>
          <p:cNvSpPr>
            <a:spLocks noGrp="1" noChangeArrowheads="1"/>
          </p:cNvSpPr>
          <p:nvPr>
            <p:ph type="ftr" sz="quarter" idx="11"/>
          </p:nvPr>
        </p:nvSpPr>
        <p:spPr>
          <a:ln/>
        </p:spPr>
        <p:txBody>
          <a:bodyPr/>
          <a:lstStyle>
            <a:lvl1pPr>
              <a:defRPr/>
            </a:lvl1pPr>
          </a:lstStyle>
          <a:p>
            <a:pPr>
              <a:defRPr/>
            </a:pPr>
            <a:endParaRPr lang="ru-RU"/>
          </a:p>
        </p:txBody>
      </p:sp>
      <p:sp>
        <p:nvSpPr>
          <p:cNvPr id="4" name="Rectangle 6">
            <a:extLst>
              <a:ext uri="{FF2B5EF4-FFF2-40B4-BE49-F238E27FC236}">
                <a16:creationId xmlns:a16="http://schemas.microsoft.com/office/drawing/2014/main" id="{9A10634F-136C-42D4-B2AF-23998E6E2BFC}"/>
              </a:ext>
            </a:extLst>
          </p:cNvPr>
          <p:cNvSpPr>
            <a:spLocks noGrp="1" noChangeArrowheads="1"/>
          </p:cNvSpPr>
          <p:nvPr>
            <p:ph type="sldNum" sz="quarter" idx="12"/>
          </p:nvPr>
        </p:nvSpPr>
        <p:spPr>
          <a:ln/>
        </p:spPr>
        <p:txBody>
          <a:bodyPr/>
          <a:lstStyle>
            <a:lvl1pPr>
              <a:defRPr/>
            </a:lvl1pPr>
          </a:lstStyle>
          <a:p>
            <a:fld id="{A8CB107A-C3D8-4425-918D-459564444166}" type="slidenum">
              <a:rPr lang="ru-RU" altLang="ru-RU"/>
              <a:pPr/>
              <a:t>‹#›</a:t>
            </a:fld>
            <a:endParaRPr lang="ru-RU" altLang="ru-RU"/>
          </a:p>
        </p:txBody>
      </p:sp>
    </p:spTree>
    <p:extLst>
      <p:ext uri="{BB962C8B-B14F-4D97-AF65-F5344CB8AC3E}">
        <p14:creationId xmlns:p14="http://schemas.microsoft.com/office/powerpoint/2010/main" val="37317785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a:t>Образец заголовка</a:t>
            </a:r>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Rectangle 4">
            <a:extLst>
              <a:ext uri="{FF2B5EF4-FFF2-40B4-BE49-F238E27FC236}">
                <a16:creationId xmlns:a16="http://schemas.microsoft.com/office/drawing/2014/main" id="{199B32D1-EDCC-41B1-837E-7FDCBA8CD87C}"/>
              </a:ext>
            </a:extLst>
          </p:cNvPr>
          <p:cNvSpPr>
            <a:spLocks noGrp="1" noChangeArrowheads="1"/>
          </p:cNvSpPr>
          <p:nvPr>
            <p:ph type="dt" sz="half" idx="10"/>
          </p:nvPr>
        </p:nvSpPr>
        <p:spPr>
          <a:ln/>
        </p:spPr>
        <p:txBody>
          <a:bodyPr/>
          <a:lstStyle>
            <a:lvl1pPr>
              <a:defRPr/>
            </a:lvl1pPr>
          </a:lstStyle>
          <a:p>
            <a:pPr>
              <a:defRPr/>
            </a:pPr>
            <a:endParaRPr lang="ru-RU"/>
          </a:p>
        </p:txBody>
      </p:sp>
      <p:sp>
        <p:nvSpPr>
          <p:cNvPr id="6" name="Rectangle 5">
            <a:extLst>
              <a:ext uri="{FF2B5EF4-FFF2-40B4-BE49-F238E27FC236}">
                <a16:creationId xmlns:a16="http://schemas.microsoft.com/office/drawing/2014/main" id="{B912EBBC-1C77-42C8-B429-AEA23560102E}"/>
              </a:ext>
            </a:extLst>
          </p:cNvPr>
          <p:cNvSpPr>
            <a:spLocks noGrp="1" noChangeArrowheads="1"/>
          </p:cNvSpPr>
          <p:nvPr>
            <p:ph type="ftr" sz="quarter" idx="11"/>
          </p:nvPr>
        </p:nvSpPr>
        <p:spPr>
          <a:ln/>
        </p:spPr>
        <p:txBody>
          <a:bodyPr/>
          <a:lstStyle>
            <a:lvl1pPr>
              <a:defRPr/>
            </a:lvl1pPr>
          </a:lstStyle>
          <a:p>
            <a:pPr>
              <a:defRPr/>
            </a:pPr>
            <a:endParaRPr lang="ru-RU"/>
          </a:p>
        </p:txBody>
      </p:sp>
      <p:sp>
        <p:nvSpPr>
          <p:cNvPr id="7" name="Rectangle 6">
            <a:extLst>
              <a:ext uri="{FF2B5EF4-FFF2-40B4-BE49-F238E27FC236}">
                <a16:creationId xmlns:a16="http://schemas.microsoft.com/office/drawing/2014/main" id="{6BE3F058-014B-4175-A22C-E8D748339213}"/>
              </a:ext>
            </a:extLst>
          </p:cNvPr>
          <p:cNvSpPr>
            <a:spLocks noGrp="1" noChangeArrowheads="1"/>
          </p:cNvSpPr>
          <p:nvPr>
            <p:ph type="sldNum" sz="quarter" idx="12"/>
          </p:nvPr>
        </p:nvSpPr>
        <p:spPr>
          <a:ln/>
        </p:spPr>
        <p:txBody>
          <a:bodyPr/>
          <a:lstStyle>
            <a:lvl1pPr>
              <a:defRPr/>
            </a:lvl1pPr>
          </a:lstStyle>
          <a:p>
            <a:fld id="{B91B9FCC-5AF7-4BF1-87D2-9254A9C1F172}" type="slidenum">
              <a:rPr lang="ru-RU" altLang="ru-RU"/>
              <a:pPr/>
              <a:t>‹#›</a:t>
            </a:fld>
            <a:endParaRPr lang="ru-RU" altLang="ru-RU"/>
          </a:p>
        </p:txBody>
      </p:sp>
    </p:spTree>
    <p:extLst>
      <p:ext uri="{BB962C8B-B14F-4D97-AF65-F5344CB8AC3E}">
        <p14:creationId xmlns:p14="http://schemas.microsoft.com/office/powerpoint/2010/main" val="4528980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Rectangle 4">
            <a:extLst>
              <a:ext uri="{FF2B5EF4-FFF2-40B4-BE49-F238E27FC236}">
                <a16:creationId xmlns:a16="http://schemas.microsoft.com/office/drawing/2014/main" id="{A5AE839A-88C3-4A43-828C-09FA40DEA88F}"/>
              </a:ext>
            </a:extLst>
          </p:cNvPr>
          <p:cNvSpPr>
            <a:spLocks noGrp="1" noChangeArrowheads="1"/>
          </p:cNvSpPr>
          <p:nvPr>
            <p:ph type="dt" sz="half" idx="10"/>
          </p:nvPr>
        </p:nvSpPr>
        <p:spPr>
          <a:ln/>
        </p:spPr>
        <p:txBody>
          <a:bodyPr/>
          <a:lstStyle>
            <a:lvl1pPr>
              <a:defRPr/>
            </a:lvl1pPr>
          </a:lstStyle>
          <a:p>
            <a:pPr>
              <a:defRPr/>
            </a:pPr>
            <a:endParaRPr lang="ru-RU"/>
          </a:p>
        </p:txBody>
      </p:sp>
      <p:sp>
        <p:nvSpPr>
          <p:cNvPr id="6" name="Rectangle 5">
            <a:extLst>
              <a:ext uri="{FF2B5EF4-FFF2-40B4-BE49-F238E27FC236}">
                <a16:creationId xmlns:a16="http://schemas.microsoft.com/office/drawing/2014/main" id="{A4121DF7-55AB-40FF-9910-EE45CB94AC67}"/>
              </a:ext>
            </a:extLst>
          </p:cNvPr>
          <p:cNvSpPr>
            <a:spLocks noGrp="1" noChangeArrowheads="1"/>
          </p:cNvSpPr>
          <p:nvPr>
            <p:ph type="ftr" sz="quarter" idx="11"/>
          </p:nvPr>
        </p:nvSpPr>
        <p:spPr>
          <a:ln/>
        </p:spPr>
        <p:txBody>
          <a:bodyPr/>
          <a:lstStyle>
            <a:lvl1pPr>
              <a:defRPr/>
            </a:lvl1pPr>
          </a:lstStyle>
          <a:p>
            <a:pPr>
              <a:defRPr/>
            </a:pPr>
            <a:endParaRPr lang="ru-RU"/>
          </a:p>
        </p:txBody>
      </p:sp>
      <p:sp>
        <p:nvSpPr>
          <p:cNvPr id="7" name="Rectangle 6">
            <a:extLst>
              <a:ext uri="{FF2B5EF4-FFF2-40B4-BE49-F238E27FC236}">
                <a16:creationId xmlns:a16="http://schemas.microsoft.com/office/drawing/2014/main" id="{D92CAC53-1020-4F7E-B6BB-36BA81735E33}"/>
              </a:ext>
            </a:extLst>
          </p:cNvPr>
          <p:cNvSpPr>
            <a:spLocks noGrp="1" noChangeArrowheads="1"/>
          </p:cNvSpPr>
          <p:nvPr>
            <p:ph type="sldNum" sz="quarter" idx="12"/>
          </p:nvPr>
        </p:nvSpPr>
        <p:spPr>
          <a:ln/>
        </p:spPr>
        <p:txBody>
          <a:bodyPr/>
          <a:lstStyle>
            <a:lvl1pPr>
              <a:defRPr/>
            </a:lvl1pPr>
          </a:lstStyle>
          <a:p>
            <a:fld id="{2F5EE675-07B9-41D8-AA7B-2AB5E2768485}" type="slidenum">
              <a:rPr lang="ru-RU" altLang="ru-RU"/>
              <a:pPr/>
              <a:t>‹#›</a:t>
            </a:fld>
            <a:endParaRPr lang="ru-RU" altLang="ru-RU"/>
          </a:p>
        </p:txBody>
      </p:sp>
    </p:spTree>
    <p:extLst>
      <p:ext uri="{BB962C8B-B14F-4D97-AF65-F5344CB8AC3E}">
        <p14:creationId xmlns:p14="http://schemas.microsoft.com/office/powerpoint/2010/main" val="37740604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6A14EA6F-35E2-4133-89B8-5207FFF3315C}"/>
              </a:ext>
            </a:extLst>
          </p:cNvPr>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ru-RU" altLang="ru-RU"/>
              <a:t>Образец заголовка</a:t>
            </a:r>
          </a:p>
        </p:txBody>
      </p:sp>
      <p:sp>
        <p:nvSpPr>
          <p:cNvPr id="1027" name="Rectangle 3">
            <a:extLst>
              <a:ext uri="{FF2B5EF4-FFF2-40B4-BE49-F238E27FC236}">
                <a16:creationId xmlns:a16="http://schemas.microsoft.com/office/drawing/2014/main" id="{89AD56DA-8B8A-46EB-9327-5B215FACA3E7}"/>
              </a:ext>
            </a:extLst>
          </p:cNvPr>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ru-RU" altLang="ru-RU"/>
              <a:t>Образец текста</a:t>
            </a:r>
          </a:p>
          <a:p>
            <a:pPr lvl="1"/>
            <a:r>
              <a:rPr lang="ru-RU" altLang="ru-RU"/>
              <a:t>Второй уровень</a:t>
            </a:r>
          </a:p>
          <a:p>
            <a:pPr lvl="2"/>
            <a:r>
              <a:rPr lang="ru-RU" altLang="ru-RU"/>
              <a:t>Третий уровень</a:t>
            </a:r>
          </a:p>
          <a:p>
            <a:pPr lvl="3"/>
            <a:r>
              <a:rPr lang="ru-RU" altLang="ru-RU"/>
              <a:t>Четвертый уровень</a:t>
            </a:r>
          </a:p>
          <a:p>
            <a:pPr lvl="4"/>
            <a:r>
              <a:rPr lang="ru-RU" altLang="ru-RU"/>
              <a:t>Пятый уровень</a:t>
            </a:r>
          </a:p>
        </p:txBody>
      </p:sp>
      <p:sp>
        <p:nvSpPr>
          <p:cNvPr id="1028" name="Rectangle 4">
            <a:extLst>
              <a:ext uri="{FF2B5EF4-FFF2-40B4-BE49-F238E27FC236}">
                <a16:creationId xmlns:a16="http://schemas.microsoft.com/office/drawing/2014/main" id="{00E9BAF4-73B2-4112-9A19-C2680B86EFB8}"/>
              </a:ext>
            </a:extLst>
          </p:cNvPr>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latin typeface="Times New Roman" charset="0"/>
              </a:defRPr>
            </a:lvl1pPr>
          </a:lstStyle>
          <a:p>
            <a:pPr>
              <a:defRPr/>
            </a:pPr>
            <a:endParaRPr lang="ru-RU"/>
          </a:p>
        </p:txBody>
      </p:sp>
      <p:sp>
        <p:nvSpPr>
          <p:cNvPr id="1029" name="Rectangle 5">
            <a:extLst>
              <a:ext uri="{FF2B5EF4-FFF2-40B4-BE49-F238E27FC236}">
                <a16:creationId xmlns:a16="http://schemas.microsoft.com/office/drawing/2014/main" id="{9EA4CFAD-4617-45BC-B2E6-0CD6D499BA9F}"/>
              </a:ext>
            </a:extLst>
          </p:cNvPr>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atin typeface="Times New Roman" charset="0"/>
              </a:defRPr>
            </a:lvl1pPr>
          </a:lstStyle>
          <a:p>
            <a:pPr>
              <a:defRPr/>
            </a:pPr>
            <a:endParaRPr lang="ru-RU"/>
          </a:p>
        </p:txBody>
      </p:sp>
      <p:sp>
        <p:nvSpPr>
          <p:cNvPr id="1030" name="Rectangle 6">
            <a:extLst>
              <a:ext uri="{FF2B5EF4-FFF2-40B4-BE49-F238E27FC236}">
                <a16:creationId xmlns:a16="http://schemas.microsoft.com/office/drawing/2014/main" id="{D8E1D758-AA0D-497B-B3BC-BE96851D3FB5}"/>
              </a:ext>
            </a:extLst>
          </p:cNvPr>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lvl1pPr>
          </a:lstStyle>
          <a:p>
            <a:fld id="{85108A17-C156-4B21-B309-6380E2BC7D17}" type="slidenum">
              <a:rPr lang="ru-RU" altLang="ru-RU"/>
              <a:pPr/>
              <a:t>‹#›</a:t>
            </a:fld>
            <a:endParaRPr lang="ru-RU" alt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charset="0"/>
        </a:defRPr>
      </a:lvl2pPr>
      <a:lvl3pPr algn="ctr" rtl="0" eaLnBrk="0" fontAlgn="base" hangingPunct="0">
        <a:spcBef>
          <a:spcPct val="0"/>
        </a:spcBef>
        <a:spcAft>
          <a:spcPct val="0"/>
        </a:spcAft>
        <a:defRPr sz="4400">
          <a:solidFill>
            <a:schemeClr val="tx2"/>
          </a:solidFill>
          <a:latin typeface="Times New Roman" charset="0"/>
        </a:defRPr>
      </a:lvl3pPr>
      <a:lvl4pPr algn="ctr" rtl="0" eaLnBrk="0" fontAlgn="base" hangingPunct="0">
        <a:spcBef>
          <a:spcPct val="0"/>
        </a:spcBef>
        <a:spcAft>
          <a:spcPct val="0"/>
        </a:spcAft>
        <a:defRPr sz="4400">
          <a:solidFill>
            <a:schemeClr val="tx2"/>
          </a:solidFill>
          <a:latin typeface="Times New Roman" charset="0"/>
        </a:defRPr>
      </a:lvl4pPr>
      <a:lvl5pPr algn="ctr" rtl="0" eaLnBrk="0" fontAlgn="base" hangingPunct="0">
        <a:spcBef>
          <a:spcPct val="0"/>
        </a:spcBef>
        <a:spcAft>
          <a:spcPct val="0"/>
        </a:spcAft>
        <a:defRPr sz="4400">
          <a:solidFill>
            <a:schemeClr val="tx2"/>
          </a:solidFill>
          <a:latin typeface="Times New Roman" charset="0"/>
        </a:defRPr>
      </a:lvl5pPr>
      <a:lvl6pPr marL="457200" algn="ctr" rtl="0" fontAlgn="base">
        <a:spcBef>
          <a:spcPct val="0"/>
        </a:spcBef>
        <a:spcAft>
          <a:spcPct val="0"/>
        </a:spcAft>
        <a:defRPr sz="4400">
          <a:solidFill>
            <a:schemeClr val="tx2"/>
          </a:solidFill>
          <a:latin typeface="Times New Roman" charset="0"/>
        </a:defRPr>
      </a:lvl6pPr>
      <a:lvl7pPr marL="914400" algn="ctr" rtl="0" fontAlgn="base">
        <a:spcBef>
          <a:spcPct val="0"/>
        </a:spcBef>
        <a:spcAft>
          <a:spcPct val="0"/>
        </a:spcAft>
        <a:defRPr sz="4400">
          <a:solidFill>
            <a:schemeClr val="tx2"/>
          </a:solidFill>
          <a:latin typeface="Times New Roman" charset="0"/>
        </a:defRPr>
      </a:lvl7pPr>
      <a:lvl8pPr marL="1371600" algn="ctr" rtl="0" fontAlgn="base">
        <a:spcBef>
          <a:spcPct val="0"/>
        </a:spcBef>
        <a:spcAft>
          <a:spcPct val="0"/>
        </a:spcAft>
        <a:defRPr sz="4400">
          <a:solidFill>
            <a:schemeClr val="tx2"/>
          </a:solidFill>
          <a:latin typeface="Times New Roman" charset="0"/>
        </a:defRPr>
      </a:lvl8pPr>
      <a:lvl9pPr marL="1828800" algn="ctr" rtl="0" fontAlgn="base">
        <a:spcBef>
          <a:spcPct val="0"/>
        </a:spcBef>
        <a:spcAft>
          <a:spcPct val="0"/>
        </a:spcAft>
        <a:defRPr sz="4400">
          <a:solidFill>
            <a:schemeClr val="tx2"/>
          </a:solidFill>
          <a:latin typeface="Times New Roman"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9.xml"/><Relationship Id="rId1" Type="http://schemas.openxmlformats.org/officeDocument/2006/relationships/slideLayout" Target="../slideLayouts/slideLayout6.xml"/><Relationship Id="rId4" Type="http://schemas.openxmlformats.org/officeDocument/2006/relationships/image" Target="../media/image18.png"/></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3.xml"/><Relationship Id="rId1" Type="http://schemas.openxmlformats.org/officeDocument/2006/relationships/slideLayout" Target="../slideLayouts/slideLayout6.xml"/><Relationship Id="rId4" Type="http://schemas.openxmlformats.org/officeDocument/2006/relationships/image" Target="../media/image22.png"/></Relationships>
</file>

<file path=ppt/slides/_rels/slide2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5.xml"/><Relationship Id="rId1" Type="http://schemas.openxmlformats.org/officeDocument/2006/relationships/slideLayout" Target="../slideLayouts/slideLayout6.xml"/><Relationship Id="rId4" Type="http://schemas.openxmlformats.org/officeDocument/2006/relationships/image" Target="../media/image10.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7.png"/><Relationship Id="rId2" Type="http://schemas.openxmlformats.org/officeDocument/2006/relationships/notesSlide" Target="../notesSlides/notesSlide28.xml"/><Relationship Id="rId1" Type="http://schemas.openxmlformats.org/officeDocument/2006/relationships/slideLayout" Target="../slideLayouts/slideLayout6.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3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9.xml"/><Relationship Id="rId1" Type="http://schemas.openxmlformats.org/officeDocument/2006/relationships/slideLayout" Target="../slideLayouts/slideLayout6.xml"/><Relationship Id="rId4" Type="http://schemas.openxmlformats.org/officeDocument/2006/relationships/image" Target="../media/image29.png"/></Relationships>
</file>

<file path=ppt/slides/_rels/slide3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2.xml"/><Relationship Id="rId1" Type="http://schemas.openxmlformats.org/officeDocument/2006/relationships/slideLayout" Target="../slideLayouts/slideLayout6.xml"/><Relationship Id="rId4" Type="http://schemas.openxmlformats.org/officeDocument/2006/relationships/image" Target="../media/image32.png"/></Relationships>
</file>

<file path=ppt/slides/_rels/slide3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3.xml"/><Relationship Id="rId1" Type="http://schemas.openxmlformats.org/officeDocument/2006/relationships/slideLayout" Target="../slideLayouts/slideLayout6.xml"/><Relationship Id="rId4" Type="http://schemas.openxmlformats.org/officeDocument/2006/relationships/image" Target="../media/image34.png"/></Relationships>
</file>

<file path=ppt/slides/_rels/slide36.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notesSlide" Target="../notesSlides/notesSlide34.xml"/><Relationship Id="rId1" Type="http://schemas.openxmlformats.org/officeDocument/2006/relationships/slideLayout" Target="../slideLayouts/slideLayout6.xml"/><Relationship Id="rId4" Type="http://schemas.openxmlformats.org/officeDocument/2006/relationships/image" Target="../media/image35.pn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6.xml"/><Relationship Id="rId1" Type="http://schemas.openxmlformats.org/officeDocument/2006/relationships/slideLayout" Target="../slideLayouts/slideLayout6.xml"/><Relationship Id="rId6" Type="http://schemas.openxmlformats.org/officeDocument/2006/relationships/image" Target="../media/image38.png"/><Relationship Id="rId5" Type="http://schemas.openxmlformats.org/officeDocument/2006/relationships/image" Target="../media/image37.wmf"/><Relationship Id="rId4" Type="http://schemas.openxmlformats.org/officeDocument/2006/relationships/oleObject" Target="../embeddings/oleObject3.bin"/></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42.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43.xml"/><Relationship Id="rId1" Type="http://schemas.openxmlformats.org/officeDocument/2006/relationships/slideLayout" Target="../slideLayouts/slideLayout6.xml"/><Relationship Id="rId4" Type="http://schemas.openxmlformats.org/officeDocument/2006/relationships/image" Target="../media/image42.png"/></Relationships>
</file>

<file path=ppt/slides/_rels/slide4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44.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45.xml"/><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47.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48.xml"/><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49.xml"/><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50.xml"/><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51.xml"/><Relationship Id="rId1" Type="http://schemas.openxmlformats.org/officeDocument/2006/relationships/slideLayout" Target="../slideLayouts/slideLayout6.xml"/><Relationship Id="rId4" Type="http://schemas.openxmlformats.org/officeDocument/2006/relationships/image" Target="../media/image50.png"/></Relationships>
</file>

<file path=ppt/slides/_rels/slide54.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52.xml"/><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3.xml"/><Relationship Id="rId1" Type="http://schemas.openxmlformats.org/officeDocument/2006/relationships/slideLayout" Target="../slideLayouts/slideLayout6.xml"/><Relationship Id="rId4" Type="http://schemas.openxmlformats.org/officeDocument/2006/relationships/image" Target="../media/image52.png"/></Relationships>
</file>

<file path=ppt/slides/_rels/slide5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54.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7" name="Рисунок 3"/>
          <p:cNvPicPr>
            <a:picLocks noChangeAspect="1" noChangeArrowheads="1"/>
          </p:cNvPicPr>
          <p:nvPr/>
        </p:nvPicPr>
        <p:blipFill>
          <a:blip r:embed="rId2" cstate="print"/>
          <a:srcRect/>
          <a:stretch>
            <a:fillRect/>
          </a:stretch>
        </p:blipFill>
        <p:spPr bwMode="auto">
          <a:xfrm>
            <a:off x="0" y="263769"/>
            <a:ext cx="5005754" cy="6330462"/>
          </a:xfrm>
          <a:prstGeom prst="rect">
            <a:avLst/>
          </a:prstGeom>
          <a:noFill/>
          <a:ln w="9525">
            <a:noFill/>
            <a:miter lim="800000"/>
            <a:headEnd/>
            <a:tailEnd/>
          </a:ln>
        </p:spPr>
      </p:pic>
      <p:sp>
        <p:nvSpPr>
          <p:cNvPr id="14339" name="TextBox 5"/>
          <p:cNvSpPr txBox="1">
            <a:spLocks noChangeArrowheads="1"/>
          </p:cNvSpPr>
          <p:nvPr/>
        </p:nvSpPr>
        <p:spPr bwMode="auto">
          <a:xfrm>
            <a:off x="3779228" y="652097"/>
            <a:ext cx="5364773" cy="603691"/>
          </a:xfrm>
          <a:prstGeom prst="rect">
            <a:avLst/>
          </a:prstGeom>
          <a:noFill/>
          <a:ln w="12700">
            <a:solidFill>
              <a:schemeClr val="bg1"/>
            </a:solidFill>
            <a:miter lim="800000"/>
            <a:headEnd/>
            <a:tailEnd/>
          </a:ln>
        </p:spPr>
        <p:txBody>
          <a:bodyPr>
            <a:spAutoFit/>
          </a:bodyPr>
          <a:lstStyle/>
          <a:p>
            <a:pPr defTabSz="844083" fontAlgn="base">
              <a:spcBef>
                <a:spcPct val="0"/>
              </a:spcBef>
              <a:spcAft>
                <a:spcPct val="0"/>
              </a:spcAft>
            </a:pPr>
            <a:endParaRPr lang="ru-RU" altLang="ru-RU" sz="3323" b="1" dirty="0">
              <a:solidFill>
                <a:srgbClr val="002060"/>
              </a:solidFill>
              <a:latin typeface="Arial" charset="0"/>
              <a:cs typeface="Arial" charset="0"/>
            </a:endParaRPr>
          </a:p>
        </p:txBody>
      </p:sp>
      <p:sp>
        <p:nvSpPr>
          <p:cNvPr id="5" name="Прямоугольник 4"/>
          <p:cNvSpPr/>
          <p:nvPr/>
        </p:nvSpPr>
        <p:spPr>
          <a:xfrm>
            <a:off x="0" y="6237312"/>
            <a:ext cx="9144000" cy="372208"/>
          </a:xfrm>
          <a:prstGeom prst="rect">
            <a:avLst/>
          </a:prstGeom>
          <a:solidFill>
            <a:srgbClr val="00206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defTabSz="844083">
              <a:defRPr/>
            </a:pPr>
            <a:r>
              <a:rPr lang="ru-RU" sz="1846" dirty="0">
                <a:solidFill>
                  <a:prstClr val="white"/>
                </a:solidFill>
                <a:latin typeface="Arial" panose="020B0604020202020204" pitchFamily="34" charset="0"/>
                <a:cs typeface="Arial" panose="020B0604020202020204" pitchFamily="34" charset="0"/>
              </a:rPr>
              <a:t>      </a:t>
            </a:r>
            <a:r>
              <a:rPr lang="ru-RU" sz="1700" dirty="0">
                <a:solidFill>
                  <a:prstClr val="white"/>
                </a:solidFill>
                <a:latin typeface="Arial" panose="020B0604020202020204" pitchFamily="34" charset="0"/>
                <a:cs typeface="Arial" panose="020B0604020202020204" pitchFamily="34" charset="0"/>
              </a:rPr>
              <a:t>20</a:t>
            </a:r>
            <a:r>
              <a:rPr lang="en-US" sz="1700" dirty="0">
                <a:solidFill>
                  <a:prstClr val="white"/>
                </a:solidFill>
                <a:latin typeface="Arial" panose="020B0604020202020204" pitchFamily="34" charset="0"/>
                <a:cs typeface="Arial" panose="020B0604020202020204" pitchFamily="34" charset="0"/>
              </a:rPr>
              <a:t>2</a:t>
            </a:r>
            <a:r>
              <a:rPr lang="ru-RU" sz="1700" dirty="0">
                <a:solidFill>
                  <a:prstClr val="white"/>
                </a:solidFill>
                <a:latin typeface="Arial" panose="020B0604020202020204" pitchFamily="34" charset="0"/>
                <a:cs typeface="Arial" panose="020B0604020202020204" pitchFamily="34" charset="0"/>
              </a:rPr>
              <a:t>3</a:t>
            </a:r>
            <a:r>
              <a:rPr lang="ru-RU" sz="1846" dirty="0">
                <a:solidFill>
                  <a:prstClr val="white"/>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95DED678-C70D-5A3B-E78F-68FABCB26631}"/>
              </a:ext>
            </a:extLst>
          </p:cNvPr>
          <p:cNvSpPr txBox="1"/>
          <p:nvPr/>
        </p:nvSpPr>
        <p:spPr>
          <a:xfrm>
            <a:off x="683568" y="2669682"/>
            <a:ext cx="7776864" cy="1015663"/>
          </a:xfrm>
          <a:prstGeom prst="rect">
            <a:avLst/>
          </a:prstGeom>
          <a:noFill/>
        </p:spPr>
        <p:txBody>
          <a:bodyPr wrap="square" rtlCol="0">
            <a:spAutoFit/>
          </a:bodyPr>
          <a:lstStyle/>
          <a:p>
            <a:pPr algn="ctr"/>
            <a:r>
              <a:rPr lang="ru-RU" sz="6000" dirty="0">
                <a:solidFill>
                  <a:schemeClr val="accent2"/>
                </a:solidFill>
                <a:cs typeface="Aharoni" panose="02010803020104030203" pitchFamily="2" charset="-79"/>
              </a:rPr>
              <a:t>Графы</a:t>
            </a:r>
            <a:endParaRPr lang="ru-RU" sz="6000" dirty="0">
              <a:solidFill>
                <a:schemeClr val="accent2"/>
              </a:solidFill>
            </a:endParaRPr>
          </a:p>
        </p:txBody>
      </p:sp>
      <p:sp>
        <p:nvSpPr>
          <p:cNvPr id="3" name="Прямоугольник 2">
            <a:extLst>
              <a:ext uri="{FF2B5EF4-FFF2-40B4-BE49-F238E27FC236}">
                <a16:creationId xmlns:a16="http://schemas.microsoft.com/office/drawing/2014/main" id="{3E02A440-64B1-F950-2942-AE488527113C}"/>
              </a:ext>
            </a:extLst>
          </p:cNvPr>
          <p:cNvSpPr/>
          <p:nvPr/>
        </p:nvSpPr>
        <p:spPr>
          <a:xfrm>
            <a:off x="2699792" y="-40449"/>
            <a:ext cx="6336704" cy="2893100"/>
          </a:xfrm>
          <a:prstGeom prst="rect">
            <a:avLst/>
          </a:prstGeom>
        </p:spPr>
        <p:txBody>
          <a:bodyPr wrap="square">
            <a:spAutoFit/>
          </a:bodyPr>
          <a:lstStyle/>
          <a:p>
            <a:pPr algn="r"/>
            <a:endParaRPr lang="ru-RU" sz="2400" b="1" dirty="0">
              <a:solidFill>
                <a:srgbClr val="002060"/>
              </a:solidFill>
              <a:latin typeface="Arial" panose="020B0604020202020204" pitchFamily="34" charset="0"/>
              <a:cs typeface="Arial" panose="020B0604020202020204" pitchFamily="34" charset="0"/>
            </a:endParaRPr>
          </a:p>
          <a:p>
            <a:pPr algn="r"/>
            <a:r>
              <a:rPr lang="ru-RU" sz="2000" b="1" dirty="0">
                <a:solidFill>
                  <a:srgbClr val="002060"/>
                </a:solidFill>
                <a:latin typeface="Arial" panose="020B0604020202020204" pitchFamily="34" charset="0"/>
                <a:cs typeface="Arial" panose="020B0604020202020204" pitchFamily="34" charset="0"/>
              </a:rPr>
              <a:t>В. А. Смирнов</a:t>
            </a:r>
            <a:endParaRPr lang="en-US" sz="2000" b="1" dirty="0">
              <a:solidFill>
                <a:srgbClr val="002060"/>
              </a:solidFill>
              <a:latin typeface="Arial" panose="020B0604020202020204" pitchFamily="34" charset="0"/>
              <a:cs typeface="Arial" panose="020B0604020202020204" pitchFamily="34" charset="0"/>
            </a:endParaRPr>
          </a:p>
          <a:p>
            <a:pPr algn="r"/>
            <a:r>
              <a:rPr lang="ru-RU" sz="1800" dirty="0">
                <a:solidFill>
                  <a:srgbClr val="002060"/>
                </a:solidFill>
                <a:latin typeface="Arial" panose="020B0604020202020204" pitchFamily="34" charset="0"/>
                <a:cs typeface="Arial" panose="020B0604020202020204" pitchFamily="34" charset="0"/>
              </a:rPr>
              <a:t>доктор физ.-мат. наук, профессор, </a:t>
            </a:r>
          </a:p>
          <a:p>
            <a:pPr algn="r"/>
            <a:r>
              <a:rPr lang="ru-RU" sz="1800" dirty="0">
                <a:solidFill>
                  <a:srgbClr val="002060"/>
                </a:solidFill>
                <a:latin typeface="Arial" panose="020B0604020202020204" pitchFamily="34" charset="0"/>
                <a:cs typeface="Arial" panose="020B0604020202020204" pitchFamily="34" charset="0"/>
              </a:rPr>
              <a:t>заведующий кафедрой </a:t>
            </a:r>
          </a:p>
          <a:p>
            <a:pPr algn="r"/>
            <a:r>
              <a:rPr lang="ru-RU" sz="1800" dirty="0">
                <a:solidFill>
                  <a:srgbClr val="002060"/>
                </a:solidFill>
                <a:latin typeface="Arial" panose="020B0604020202020204" pitchFamily="34" charset="0"/>
                <a:cs typeface="Arial" panose="020B0604020202020204" pitchFamily="34" charset="0"/>
              </a:rPr>
              <a:t>элементарной математики и теории чисел </a:t>
            </a:r>
          </a:p>
          <a:p>
            <a:pPr algn="r"/>
            <a:r>
              <a:rPr lang="ru-RU" sz="1800" dirty="0">
                <a:solidFill>
                  <a:srgbClr val="002060"/>
                </a:solidFill>
                <a:latin typeface="Arial" panose="020B0604020202020204" pitchFamily="34" charset="0"/>
                <a:cs typeface="Arial" panose="020B0604020202020204" pitchFamily="34" charset="0"/>
              </a:rPr>
              <a:t>Московского педагогического </a:t>
            </a:r>
          </a:p>
          <a:p>
            <a:pPr algn="r"/>
            <a:r>
              <a:rPr lang="ru-RU" sz="1800" dirty="0">
                <a:solidFill>
                  <a:srgbClr val="002060"/>
                </a:solidFill>
                <a:latin typeface="Arial" panose="020B0604020202020204" pitchFamily="34" charset="0"/>
                <a:cs typeface="Arial" panose="020B0604020202020204" pitchFamily="34" charset="0"/>
              </a:rPr>
              <a:t>государственного университета</a:t>
            </a:r>
          </a:p>
          <a:p>
            <a:pPr algn="r"/>
            <a:endParaRPr lang="ru-RU" sz="2400" b="1" dirty="0">
              <a:solidFill>
                <a:srgbClr val="002060"/>
              </a:solidFill>
              <a:latin typeface="Arial" panose="020B0604020202020204" pitchFamily="34" charset="0"/>
              <a:cs typeface="Arial" panose="020B0604020202020204" pitchFamily="34" charset="0"/>
            </a:endParaRPr>
          </a:p>
          <a:p>
            <a:pPr algn="r"/>
            <a:endParaRPr lang="ru-RU" sz="2400" b="1" dirty="0">
              <a:solidFill>
                <a:srgbClr val="002060"/>
              </a:solidFill>
              <a:latin typeface="Arial" panose="020B0604020202020204" pitchFamily="34" charset="0"/>
              <a:cs typeface="Arial" panose="020B0604020202020204" pitchFamily="34" charset="0"/>
            </a:endParaRPr>
          </a:p>
        </p:txBody>
      </p:sp>
      <p:pic>
        <p:nvPicPr>
          <p:cNvPr id="4" name="Рисунок 3">
            <a:extLst>
              <a:ext uri="{FF2B5EF4-FFF2-40B4-BE49-F238E27FC236}">
                <a16:creationId xmlns:a16="http://schemas.microsoft.com/office/drawing/2014/main" id="{3D614F6B-D993-5B6E-8B16-51CAC18878C2}"/>
              </a:ext>
            </a:extLst>
          </p:cNvPr>
          <p:cNvPicPr>
            <a:picLocks noChangeAspect="1"/>
          </p:cNvPicPr>
          <p:nvPr/>
        </p:nvPicPr>
        <p:blipFill>
          <a:blip r:embed="rId3"/>
          <a:stretch>
            <a:fillRect/>
          </a:stretch>
        </p:blipFill>
        <p:spPr>
          <a:xfrm>
            <a:off x="7197782" y="4670497"/>
            <a:ext cx="1854802" cy="1334285"/>
          </a:xfrm>
          <a:prstGeom prst="rect">
            <a:avLst/>
          </a:prstGeom>
        </p:spPr>
      </p:pic>
    </p:spTree>
    <p:extLst>
      <p:ext uri="{BB962C8B-B14F-4D97-AF65-F5344CB8AC3E}">
        <p14:creationId xmlns:p14="http://schemas.microsoft.com/office/powerpoint/2010/main" val="19690649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3">
            <a:extLst>
              <a:ext uri="{FF2B5EF4-FFF2-40B4-BE49-F238E27FC236}">
                <a16:creationId xmlns:a16="http://schemas.microsoft.com/office/drawing/2014/main" id="{4AEC475D-CEF8-4905-912F-8B9931C290D3}"/>
              </a:ext>
            </a:extLst>
          </p:cNvPr>
          <p:cNvSpPr txBox="1">
            <a:spLocks noChangeArrowheads="1"/>
          </p:cNvSpPr>
          <p:nvPr/>
        </p:nvSpPr>
        <p:spPr bwMode="auto">
          <a:xfrm>
            <a:off x="0" y="80963"/>
            <a:ext cx="9144000" cy="955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eaLnBrk="1" hangingPunct="1">
              <a:spcBef>
                <a:spcPct val="50000"/>
              </a:spcBef>
              <a:buFontTx/>
              <a:buNone/>
            </a:pPr>
            <a:r>
              <a:rPr lang="ru-RU" altLang="ru-RU" sz="2800" dirty="0"/>
              <a:t>	</a:t>
            </a:r>
            <a:r>
              <a:rPr lang="ru-RU" altLang="ru-RU" sz="2800" dirty="0">
                <a:solidFill>
                  <a:srgbClr val="FF3300"/>
                </a:solidFill>
              </a:rPr>
              <a:t>Теорема.</a:t>
            </a:r>
            <a:r>
              <a:rPr lang="ru-RU" altLang="ru-RU" sz="2800" dirty="0"/>
              <a:t> Сумма индексов всех вершин графа равна удвоенному числу рёбер этого графа.</a:t>
            </a:r>
            <a:r>
              <a:rPr lang="ru-RU" altLang="ru-RU" sz="2400" dirty="0"/>
              <a:t>	</a:t>
            </a:r>
          </a:p>
        </p:txBody>
      </p:sp>
      <p:sp>
        <p:nvSpPr>
          <p:cNvPr id="9219" name="Text Box 7">
            <a:extLst>
              <a:ext uri="{FF2B5EF4-FFF2-40B4-BE49-F238E27FC236}">
                <a16:creationId xmlns:a16="http://schemas.microsoft.com/office/drawing/2014/main" id="{39DD551E-C4C5-4DC6-A7A8-2AED342201F9}"/>
              </a:ext>
            </a:extLst>
          </p:cNvPr>
          <p:cNvSpPr txBox="1">
            <a:spLocks noChangeArrowheads="1"/>
          </p:cNvSpPr>
          <p:nvPr/>
        </p:nvSpPr>
        <p:spPr bwMode="auto">
          <a:xfrm>
            <a:off x="0" y="1042988"/>
            <a:ext cx="9144000" cy="3108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eaLnBrk="1" hangingPunct="1">
              <a:spcBef>
                <a:spcPct val="50000"/>
              </a:spcBef>
              <a:buFontTx/>
              <a:buNone/>
            </a:pPr>
            <a:r>
              <a:rPr lang="ru-RU" altLang="ru-RU" sz="2400"/>
              <a:t>	</a:t>
            </a:r>
            <a:r>
              <a:rPr lang="ru-RU" altLang="ru-RU" sz="2800">
                <a:solidFill>
                  <a:srgbClr val="FF0000"/>
                </a:solidFill>
              </a:rPr>
              <a:t>Доказательство.</a:t>
            </a:r>
            <a:r>
              <a:rPr lang="ru-RU" altLang="ru-RU" sz="2800"/>
              <a:t> Индекс вершины это число ребер, выходящих из этой вершины. Сумма индексов всех вершин это число ребер, выходящих из всех вершин. Так как ребра имеют две вершины, то при таком подсчете мы каждое ребро посчитаем дважды. Следовательно, сумма индексов всех вершин графа равна удвоенному числу ребер этого графа.</a:t>
            </a:r>
          </a:p>
        </p:txBody>
      </p:sp>
      <p:pic>
        <p:nvPicPr>
          <p:cNvPr id="3" name="Рисунок 2">
            <a:extLst>
              <a:ext uri="{FF2B5EF4-FFF2-40B4-BE49-F238E27FC236}">
                <a16:creationId xmlns:a16="http://schemas.microsoft.com/office/drawing/2014/main" id="{A03BB223-C438-438C-8430-2D7AAAC61AD9}"/>
              </a:ext>
            </a:extLst>
          </p:cNvPr>
          <p:cNvPicPr>
            <a:picLocks noChangeAspect="1"/>
          </p:cNvPicPr>
          <p:nvPr/>
        </p:nvPicPr>
        <p:blipFill>
          <a:blip r:embed="rId3"/>
          <a:stretch>
            <a:fillRect/>
          </a:stretch>
        </p:blipFill>
        <p:spPr>
          <a:xfrm>
            <a:off x="3275856" y="3697483"/>
            <a:ext cx="3240360" cy="2865624"/>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6">
            <a:extLst>
              <a:ext uri="{FF2B5EF4-FFF2-40B4-BE49-F238E27FC236}">
                <a16:creationId xmlns:a16="http://schemas.microsoft.com/office/drawing/2014/main" id="{5134BA20-B7AC-477F-BF16-D0DA6E42C0A0}"/>
              </a:ext>
            </a:extLst>
          </p:cNvPr>
          <p:cNvSpPr txBox="1">
            <a:spLocks noChangeArrowheads="1"/>
          </p:cNvSpPr>
          <p:nvPr/>
        </p:nvSpPr>
        <p:spPr bwMode="auto">
          <a:xfrm>
            <a:off x="0" y="1484784"/>
            <a:ext cx="914400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eaLnBrk="1" hangingPunct="1">
              <a:spcBef>
                <a:spcPct val="50000"/>
              </a:spcBef>
              <a:buFontTx/>
              <a:buNone/>
            </a:pPr>
            <a:r>
              <a:rPr lang="ru-RU" altLang="ru-RU" sz="2400" dirty="0">
                <a:solidFill>
                  <a:srgbClr val="FF0000"/>
                </a:solidFill>
              </a:rPr>
              <a:t>	</a:t>
            </a:r>
            <a:r>
              <a:rPr lang="ru-RU" altLang="ru-RU" sz="2800" dirty="0">
                <a:solidFill>
                  <a:srgbClr val="FF0000"/>
                </a:solidFill>
              </a:rPr>
              <a:t>Следствие 2.</a:t>
            </a:r>
            <a:r>
              <a:rPr lang="ru-RU" altLang="ru-RU" sz="2800" dirty="0"/>
              <a:t> Число вершин с нечётным индексом чётно.</a:t>
            </a:r>
            <a:r>
              <a:rPr lang="ru-RU" altLang="ru-RU" sz="2400" dirty="0"/>
              <a:t>	</a:t>
            </a:r>
          </a:p>
        </p:txBody>
      </p:sp>
      <p:sp>
        <p:nvSpPr>
          <p:cNvPr id="3" name="Text Box 6">
            <a:extLst>
              <a:ext uri="{FF2B5EF4-FFF2-40B4-BE49-F238E27FC236}">
                <a16:creationId xmlns:a16="http://schemas.microsoft.com/office/drawing/2014/main" id="{463B8716-0BF0-4CC0-BFC5-26DBBE794A7B}"/>
              </a:ext>
            </a:extLst>
          </p:cNvPr>
          <p:cNvSpPr txBox="1">
            <a:spLocks noChangeArrowheads="1"/>
          </p:cNvSpPr>
          <p:nvPr/>
        </p:nvSpPr>
        <p:spPr bwMode="auto">
          <a:xfrm>
            <a:off x="0" y="2578264"/>
            <a:ext cx="9144000" cy="2677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eaLnBrk="1" hangingPunct="1">
              <a:spcBef>
                <a:spcPct val="50000"/>
              </a:spcBef>
              <a:buFontTx/>
              <a:buNone/>
            </a:pPr>
            <a:r>
              <a:rPr lang="ru-RU" altLang="ru-RU" sz="2400" dirty="0">
                <a:solidFill>
                  <a:srgbClr val="FF0000"/>
                </a:solidFill>
              </a:rPr>
              <a:t>	</a:t>
            </a:r>
            <a:r>
              <a:rPr lang="ru-RU" altLang="ru-RU" sz="2800" dirty="0">
                <a:solidFill>
                  <a:srgbClr val="FF0000"/>
                </a:solidFill>
              </a:rPr>
              <a:t>Доказательство.</a:t>
            </a:r>
            <a:r>
              <a:rPr lang="ru-RU" altLang="ru-RU" sz="2800" dirty="0"/>
              <a:t> Действительно, если бы оно было нечётно, то сумма индексов вершин графа с нечётными индексами была бы нечётна. С другой стороны, сумма индексов вершин графа с чётными индексами чётна. Но тогда сумма всех индексов вершин графа была бы нечётна, что противоречит теореме.</a:t>
            </a:r>
            <a:endParaRPr lang="ru-RU" altLang="ru-RU" sz="2400" dirty="0"/>
          </a:p>
        </p:txBody>
      </p:sp>
      <p:sp>
        <p:nvSpPr>
          <p:cNvPr id="4" name="Text Box 6">
            <a:extLst>
              <a:ext uri="{FF2B5EF4-FFF2-40B4-BE49-F238E27FC236}">
                <a16:creationId xmlns:a16="http://schemas.microsoft.com/office/drawing/2014/main" id="{8FAAD4F7-7D7E-44D9-AD34-B684C42C59E3}"/>
              </a:ext>
            </a:extLst>
          </p:cNvPr>
          <p:cNvSpPr txBox="1">
            <a:spLocks noChangeArrowheads="1"/>
          </p:cNvSpPr>
          <p:nvPr/>
        </p:nvSpPr>
        <p:spPr bwMode="auto">
          <a:xfrm>
            <a:off x="0" y="391304"/>
            <a:ext cx="914400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eaLnBrk="1" hangingPunct="1">
              <a:spcBef>
                <a:spcPct val="50000"/>
              </a:spcBef>
              <a:buFontTx/>
              <a:buNone/>
            </a:pPr>
            <a:r>
              <a:rPr lang="ru-RU" altLang="ru-RU" sz="2400" dirty="0">
                <a:solidFill>
                  <a:srgbClr val="FF0000"/>
                </a:solidFill>
              </a:rPr>
              <a:t>	</a:t>
            </a:r>
            <a:r>
              <a:rPr lang="ru-RU" altLang="ru-RU" sz="2800" dirty="0">
                <a:solidFill>
                  <a:srgbClr val="FF0000"/>
                </a:solidFill>
              </a:rPr>
              <a:t>Следствие 1.</a:t>
            </a:r>
            <a:r>
              <a:rPr lang="ru-RU" altLang="ru-RU" sz="2800" dirty="0"/>
              <a:t> Сумма индексов всех вершин графа чётна.</a:t>
            </a:r>
            <a:r>
              <a:rPr lang="ru-RU" altLang="ru-RU" sz="2400" dirty="0"/>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3">
            <a:extLst>
              <a:ext uri="{FF2B5EF4-FFF2-40B4-BE49-F238E27FC236}">
                <a16:creationId xmlns:a16="http://schemas.microsoft.com/office/drawing/2014/main" id="{3ACEEB69-C8FF-4B6E-9417-A170820284B9}"/>
              </a:ext>
            </a:extLst>
          </p:cNvPr>
          <p:cNvSpPr txBox="1">
            <a:spLocks noChangeArrowheads="1"/>
          </p:cNvSpPr>
          <p:nvPr/>
        </p:nvSpPr>
        <p:spPr bwMode="auto">
          <a:xfrm>
            <a:off x="0" y="609600"/>
            <a:ext cx="9144000" cy="2062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eaLnBrk="1" hangingPunct="1">
              <a:spcBef>
                <a:spcPct val="50000"/>
              </a:spcBef>
              <a:buFontTx/>
              <a:buNone/>
            </a:pPr>
            <a:r>
              <a:rPr lang="ru-RU" altLang="ru-RU" dirty="0"/>
              <a:t>	1. Может ли граф иметь: а) одну вершину нечетного индекса; б) две вершины нечетного индекса; в) три вершины нечетного индекса; г) четыре вершины нечетного индекса</a:t>
            </a:r>
            <a:r>
              <a:rPr lang="ru-RU" altLang="ru-RU" dirty="0">
                <a:cs typeface="Times New Roman" panose="02020603050405020304" pitchFamily="18" charset="0"/>
              </a:rPr>
              <a:t>? </a:t>
            </a:r>
          </a:p>
        </p:txBody>
      </p:sp>
      <p:sp>
        <p:nvSpPr>
          <p:cNvPr id="157700" name="Text Box 4">
            <a:extLst>
              <a:ext uri="{FF2B5EF4-FFF2-40B4-BE49-F238E27FC236}">
                <a16:creationId xmlns:a16="http://schemas.microsoft.com/office/drawing/2014/main" id="{2729628B-AB1A-4C6B-A027-A81938BFC512}"/>
              </a:ext>
            </a:extLst>
          </p:cNvPr>
          <p:cNvSpPr txBox="1">
            <a:spLocks noChangeArrowheads="1"/>
          </p:cNvSpPr>
          <p:nvPr/>
        </p:nvSpPr>
        <p:spPr bwMode="auto">
          <a:xfrm>
            <a:off x="609600" y="4343400"/>
            <a:ext cx="50292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ru-RU" altLang="ru-RU">
                <a:solidFill>
                  <a:srgbClr val="FF3300"/>
                </a:solidFill>
              </a:rPr>
              <a:t>Ответ:</a:t>
            </a:r>
            <a:r>
              <a:rPr lang="ru-RU" altLang="ru-RU">
                <a:solidFill>
                  <a:schemeClr val="accent1"/>
                </a:solidFill>
              </a:rPr>
              <a:t> </a:t>
            </a:r>
            <a:r>
              <a:rPr lang="ru-RU" altLang="ru-RU"/>
              <a:t>а), в) Нет; б), г) да.</a:t>
            </a:r>
          </a:p>
        </p:txBody>
      </p:sp>
      <p:sp>
        <p:nvSpPr>
          <p:cNvPr id="2" name="Rectangle 2">
            <a:extLst>
              <a:ext uri="{FF2B5EF4-FFF2-40B4-BE49-F238E27FC236}">
                <a16:creationId xmlns:a16="http://schemas.microsoft.com/office/drawing/2014/main" id="{769D22BE-2CAA-4780-34DD-A996CF22EC2B}"/>
              </a:ext>
            </a:extLst>
          </p:cNvPr>
          <p:cNvSpPr txBox="1">
            <a:spLocks noChangeArrowheads="1"/>
          </p:cNvSpPr>
          <p:nvPr/>
        </p:nvSpPr>
        <p:spPr bwMode="auto">
          <a:xfrm>
            <a:off x="685800" y="152400"/>
            <a:ext cx="7772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charset="0"/>
              </a:defRPr>
            </a:lvl2pPr>
            <a:lvl3pPr algn="ctr" rtl="0" eaLnBrk="0" fontAlgn="base" hangingPunct="0">
              <a:spcBef>
                <a:spcPct val="0"/>
              </a:spcBef>
              <a:spcAft>
                <a:spcPct val="0"/>
              </a:spcAft>
              <a:defRPr sz="4400">
                <a:solidFill>
                  <a:schemeClr val="tx2"/>
                </a:solidFill>
                <a:latin typeface="Times New Roman" charset="0"/>
              </a:defRPr>
            </a:lvl3pPr>
            <a:lvl4pPr algn="ctr" rtl="0" eaLnBrk="0" fontAlgn="base" hangingPunct="0">
              <a:spcBef>
                <a:spcPct val="0"/>
              </a:spcBef>
              <a:spcAft>
                <a:spcPct val="0"/>
              </a:spcAft>
              <a:defRPr sz="4400">
                <a:solidFill>
                  <a:schemeClr val="tx2"/>
                </a:solidFill>
                <a:latin typeface="Times New Roman" charset="0"/>
              </a:defRPr>
            </a:lvl4pPr>
            <a:lvl5pPr algn="ctr" rtl="0" eaLnBrk="0" fontAlgn="base" hangingPunct="0">
              <a:spcBef>
                <a:spcPct val="0"/>
              </a:spcBef>
              <a:spcAft>
                <a:spcPct val="0"/>
              </a:spcAft>
              <a:defRPr sz="4400">
                <a:solidFill>
                  <a:schemeClr val="tx2"/>
                </a:solidFill>
                <a:latin typeface="Times New Roman" charset="0"/>
              </a:defRPr>
            </a:lvl5pPr>
            <a:lvl6pPr marL="457200" algn="ctr" rtl="0" fontAlgn="base">
              <a:spcBef>
                <a:spcPct val="0"/>
              </a:spcBef>
              <a:spcAft>
                <a:spcPct val="0"/>
              </a:spcAft>
              <a:defRPr sz="4400">
                <a:solidFill>
                  <a:schemeClr val="tx2"/>
                </a:solidFill>
                <a:latin typeface="Times New Roman" charset="0"/>
              </a:defRPr>
            </a:lvl6pPr>
            <a:lvl7pPr marL="914400" algn="ctr" rtl="0" fontAlgn="base">
              <a:spcBef>
                <a:spcPct val="0"/>
              </a:spcBef>
              <a:spcAft>
                <a:spcPct val="0"/>
              </a:spcAft>
              <a:defRPr sz="4400">
                <a:solidFill>
                  <a:schemeClr val="tx2"/>
                </a:solidFill>
                <a:latin typeface="Times New Roman" charset="0"/>
              </a:defRPr>
            </a:lvl7pPr>
            <a:lvl8pPr marL="1371600" algn="ctr" rtl="0" fontAlgn="base">
              <a:spcBef>
                <a:spcPct val="0"/>
              </a:spcBef>
              <a:spcAft>
                <a:spcPct val="0"/>
              </a:spcAft>
              <a:defRPr sz="4400">
                <a:solidFill>
                  <a:schemeClr val="tx2"/>
                </a:solidFill>
                <a:latin typeface="Times New Roman" charset="0"/>
              </a:defRPr>
            </a:lvl8pPr>
            <a:lvl9pPr marL="1828800" algn="ctr" rtl="0" fontAlgn="base">
              <a:spcBef>
                <a:spcPct val="0"/>
              </a:spcBef>
              <a:spcAft>
                <a:spcPct val="0"/>
              </a:spcAft>
              <a:defRPr sz="4400">
                <a:solidFill>
                  <a:schemeClr val="tx2"/>
                </a:solidFill>
                <a:latin typeface="Times New Roman" charset="0"/>
              </a:defRPr>
            </a:lvl9pPr>
          </a:lstStyle>
          <a:p>
            <a:pPr eaLnBrk="1" hangingPunct="1"/>
            <a:r>
              <a:rPr lang="ru-RU" altLang="ru-RU" sz="3600" kern="0" dirty="0">
                <a:solidFill>
                  <a:srgbClr val="FF3300"/>
                </a:solidFill>
              </a:rPr>
              <a:t>Упражнения</a:t>
            </a:r>
          </a:p>
        </p:txBody>
      </p:sp>
    </p:spTree>
    <p:extLst>
      <p:ext uri="{BB962C8B-B14F-4D97-AF65-F5344CB8AC3E}">
        <p14:creationId xmlns:p14="http://schemas.microsoft.com/office/powerpoint/2010/main" val="236500893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57700"/>
                                        </p:tgtEl>
                                        <p:attrNameLst>
                                          <p:attrName>style.visibility</p:attrName>
                                        </p:attrNameLst>
                                      </p:cBhvr>
                                      <p:to>
                                        <p:strVal val="visible"/>
                                      </p:to>
                                    </p:set>
                                    <p:animEffect transition="in" filter="wipe(left)">
                                      <p:cBhvr>
                                        <p:cTn id="7" dur="500"/>
                                        <p:tgtEl>
                                          <p:spTgt spid="1577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7700" grpId="0"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Text Box 3">
            <a:extLst>
              <a:ext uri="{FF2B5EF4-FFF2-40B4-BE49-F238E27FC236}">
                <a16:creationId xmlns:a16="http://schemas.microsoft.com/office/drawing/2014/main" id="{76BBF654-7936-42FA-B838-FAD6ED14142B}"/>
              </a:ext>
            </a:extLst>
          </p:cNvPr>
          <p:cNvSpPr txBox="1">
            <a:spLocks noChangeArrowheads="1"/>
          </p:cNvSpPr>
          <p:nvPr/>
        </p:nvSpPr>
        <p:spPr bwMode="auto">
          <a:xfrm>
            <a:off x="34925" y="838200"/>
            <a:ext cx="9074150" cy="1570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eaLnBrk="1" hangingPunct="1">
              <a:spcBef>
                <a:spcPct val="50000"/>
              </a:spcBef>
              <a:buFontTx/>
              <a:buNone/>
            </a:pPr>
            <a:r>
              <a:rPr lang="ru-RU" altLang="ru-RU" dirty="0">
                <a:cs typeface="Times New Roman" panose="02020603050405020304" pitchFamily="18" charset="0"/>
              </a:rPr>
              <a:t>	2. В графе </a:t>
            </a:r>
            <a:r>
              <a:rPr lang="ru-RU" altLang="ru-RU" dirty="0"/>
              <a:t>3</a:t>
            </a:r>
            <a:r>
              <a:rPr lang="ru-RU" altLang="ru-RU" dirty="0">
                <a:cs typeface="Times New Roman" panose="02020603050405020304" pitchFamily="18" charset="0"/>
              </a:rPr>
              <a:t> вершин, каждая из которых имеет индекс </a:t>
            </a:r>
            <a:r>
              <a:rPr lang="ru-RU" altLang="ru-RU" dirty="0"/>
              <a:t>2</a:t>
            </a:r>
            <a:r>
              <a:rPr lang="ru-RU" altLang="ru-RU" dirty="0">
                <a:cs typeface="Times New Roman" panose="02020603050405020304" pitchFamily="18" charset="0"/>
              </a:rPr>
              <a:t>. Сколько у него </a:t>
            </a:r>
            <a:r>
              <a:rPr lang="ru-RU" altLang="ru-RU" dirty="0" err="1">
                <a:cs typeface="Times New Roman" panose="02020603050405020304" pitchFamily="18" charset="0"/>
              </a:rPr>
              <a:t>ребер</a:t>
            </a:r>
            <a:r>
              <a:rPr lang="ru-RU" altLang="ru-RU" dirty="0">
                <a:cs typeface="Times New Roman" panose="02020603050405020304" pitchFamily="18" charset="0"/>
              </a:rPr>
              <a:t>? Нарисуйте такой граф.</a:t>
            </a:r>
            <a:r>
              <a:rPr lang="ru-RU" altLang="ru-RU" dirty="0">
                <a:solidFill>
                  <a:schemeClr val="accent1"/>
                </a:solidFill>
                <a:cs typeface="Times New Roman" panose="02020603050405020304" pitchFamily="18" charset="0"/>
              </a:rPr>
              <a:t> </a:t>
            </a:r>
          </a:p>
        </p:txBody>
      </p:sp>
      <p:grpSp>
        <p:nvGrpSpPr>
          <p:cNvPr id="165892" name="Group 1028">
            <a:extLst>
              <a:ext uri="{FF2B5EF4-FFF2-40B4-BE49-F238E27FC236}">
                <a16:creationId xmlns:a16="http://schemas.microsoft.com/office/drawing/2014/main" id="{5E106445-C3A9-4ABB-9068-71E1D12F9C3E}"/>
              </a:ext>
            </a:extLst>
          </p:cNvPr>
          <p:cNvGrpSpPr>
            <a:grpSpLocks/>
          </p:cNvGrpSpPr>
          <p:nvPr/>
        </p:nvGrpSpPr>
        <p:grpSpPr bwMode="auto">
          <a:xfrm>
            <a:off x="609600" y="2819400"/>
            <a:ext cx="4981575" cy="2484438"/>
            <a:chOff x="384" y="1776"/>
            <a:chExt cx="3138" cy="1565"/>
          </a:xfrm>
        </p:grpSpPr>
        <p:sp>
          <p:nvSpPr>
            <p:cNvPr id="13317" name="Text Box 7">
              <a:extLst>
                <a:ext uri="{FF2B5EF4-FFF2-40B4-BE49-F238E27FC236}">
                  <a16:creationId xmlns:a16="http://schemas.microsoft.com/office/drawing/2014/main" id="{A2E4EDC6-5AD5-4BA8-835E-DB0708393E2B}"/>
                </a:ext>
              </a:extLst>
            </p:cNvPr>
            <p:cNvSpPr txBox="1">
              <a:spLocks noChangeArrowheads="1"/>
            </p:cNvSpPr>
            <p:nvPr/>
          </p:nvSpPr>
          <p:spPr bwMode="auto">
            <a:xfrm>
              <a:off x="384" y="2976"/>
              <a:ext cx="1776"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ru-RU" altLang="ru-RU">
                  <a:solidFill>
                    <a:srgbClr val="FF3300"/>
                  </a:solidFill>
                </a:rPr>
                <a:t>Ответ:</a:t>
              </a:r>
              <a:r>
                <a:rPr lang="ru-RU" altLang="ru-RU">
                  <a:solidFill>
                    <a:schemeClr val="accent1"/>
                  </a:solidFill>
                </a:rPr>
                <a:t> </a:t>
              </a:r>
              <a:r>
                <a:rPr lang="ru-RU" altLang="ru-RU"/>
                <a:t>3.</a:t>
              </a:r>
            </a:p>
          </p:txBody>
        </p:sp>
        <p:graphicFrame>
          <p:nvGraphicFramePr>
            <p:cNvPr id="13318" name="Object 1030">
              <a:extLst>
                <a:ext uri="{FF2B5EF4-FFF2-40B4-BE49-F238E27FC236}">
                  <a16:creationId xmlns:a16="http://schemas.microsoft.com/office/drawing/2014/main" id="{90B272A4-3018-4864-8A1D-262821754138}"/>
                </a:ext>
              </a:extLst>
            </p:cNvPr>
            <p:cNvGraphicFramePr>
              <a:graphicFrameLocks noChangeAspect="1"/>
            </p:cNvGraphicFramePr>
            <p:nvPr/>
          </p:nvGraphicFramePr>
          <p:xfrm>
            <a:off x="2064" y="1776"/>
            <a:ext cx="1458" cy="1266"/>
          </p:xfrm>
          <a:graphic>
            <a:graphicData uri="http://schemas.openxmlformats.org/presentationml/2006/ole">
              <mc:AlternateContent xmlns:mc="http://schemas.openxmlformats.org/markup-compatibility/2006">
                <mc:Choice xmlns:v="urn:schemas-microsoft-com:vml" Requires="v">
                  <p:oleObj name="Точечный рисунок" r:id="rId3" imgW="2314286" imgH="2010056" progId="Paint.Picture">
                    <p:embed/>
                  </p:oleObj>
                </mc:Choice>
                <mc:Fallback>
                  <p:oleObj name="Точечный рисунок" r:id="rId3" imgW="2314286" imgH="2010056" progId="Paint.Picture">
                    <p:embed/>
                    <p:pic>
                      <p:nvPicPr>
                        <p:cNvPr id="13318" name="Object 1030">
                          <a:extLst>
                            <a:ext uri="{FF2B5EF4-FFF2-40B4-BE49-F238E27FC236}">
                              <a16:creationId xmlns:a16="http://schemas.microsoft.com/office/drawing/2014/main" id="{90B272A4-3018-4864-8A1D-26282175413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64" y="1776"/>
                          <a:ext cx="1458" cy="12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165892"/>
                                        </p:tgtEl>
                                        <p:attrNameLst>
                                          <p:attrName>style.visibility</p:attrName>
                                        </p:attrNameLst>
                                      </p:cBhvr>
                                      <p:to>
                                        <p:strVal val="visible"/>
                                      </p:to>
                                    </p:set>
                                    <p:animEffect transition="in" filter="wipe(up)">
                                      <p:cBhvr>
                                        <p:cTn id="7" dur="500"/>
                                        <p:tgtEl>
                                          <p:spTgt spid="1658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3">
            <a:extLst>
              <a:ext uri="{FF2B5EF4-FFF2-40B4-BE49-F238E27FC236}">
                <a16:creationId xmlns:a16="http://schemas.microsoft.com/office/drawing/2014/main" id="{F9DB88A7-1F47-488F-B135-035D25B42534}"/>
              </a:ext>
            </a:extLst>
          </p:cNvPr>
          <p:cNvSpPr txBox="1">
            <a:spLocks noChangeArrowheads="1"/>
          </p:cNvSpPr>
          <p:nvPr/>
        </p:nvSpPr>
        <p:spPr bwMode="auto">
          <a:xfrm>
            <a:off x="0" y="838200"/>
            <a:ext cx="9144000" cy="1570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eaLnBrk="1" hangingPunct="1">
              <a:spcBef>
                <a:spcPct val="50000"/>
              </a:spcBef>
              <a:buFontTx/>
              <a:buNone/>
            </a:pPr>
            <a:r>
              <a:rPr lang="ru-RU" altLang="ru-RU" dirty="0">
                <a:cs typeface="Times New Roman" panose="02020603050405020304" pitchFamily="18" charset="0"/>
              </a:rPr>
              <a:t>	3. В графе </a:t>
            </a:r>
            <a:r>
              <a:rPr lang="ru-RU" altLang="ru-RU" dirty="0"/>
              <a:t>4</a:t>
            </a:r>
            <a:r>
              <a:rPr lang="ru-RU" altLang="ru-RU" dirty="0">
                <a:cs typeface="Times New Roman" panose="02020603050405020304" pitchFamily="18" charset="0"/>
              </a:rPr>
              <a:t> вершин, каждая из которых имеет индекс 3. Сколько у него </a:t>
            </a:r>
            <a:r>
              <a:rPr lang="ru-RU" altLang="ru-RU" dirty="0" err="1">
                <a:cs typeface="Times New Roman" panose="02020603050405020304" pitchFamily="18" charset="0"/>
              </a:rPr>
              <a:t>ребер</a:t>
            </a:r>
            <a:r>
              <a:rPr lang="ru-RU" altLang="ru-RU" dirty="0">
                <a:cs typeface="Times New Roman" panose="02020603050405020304" pitchFamily="18" charset="0"/>
              </a:rPr>
              <a:t>? Нарисуйте такой граф.</a:t>
            </a:r>
            <a:r>
              <a:rPr lang="ru-RU" altLang="ru-RU" dirty="0">
                <a:solidFill>
                  <a:schemeClr val="accent1"/>
                </a:solidFill>
                <a:cs typeface="Times New Roman" panose="02020603050405020304" pitchFamily="18" charset="0"/>
              </a:rPr>
              <a:t> </a:t>
            </a:r>
          </a:p>
        </p:txBody>
      </p:sp>
      <p:grpSp>
        <p:nvGrpSpPr>
          <p:cNvPr id="126987" name="Group 11">
            <a:extLst>
              <a:ext uri="{FF2B5EF4-FFF2-40B4-BE49-F238E27FC236}">
                <a16:creationId xmlns:a16="http://schemas.microsoft.com/office/drawing/2014/main" id="{2986356C-B412-4C5C-A175-9D13669E1FDA}"/>
              </a:ext>
            </a:extLst>
          </p:cNvPr>
          <p:cNvGrpSpPr>
            <a:grpSpLocks/>
          </p:cNvGrpSpPr>
          <p:nvPr/>
        </p:nvGrpSpPr>
        <p:grpSpPr bwMode="auto">
          <a:xfrm>
            <a:off x="609600" y="2743200"/>
            <a:ext cx="5213350" cy="2560638"/>
            <a:chOff x="384" y="1728"/>
            <a:chExt cx="3284" cy="1613"/>
          </a:xfrm>
        </p:grpSpPr>
        <p:sp>
          <p:nvSpPr>
            <p:cNvPr id="15364" name="Text Box 7">
              <a:extLst>
                <a:ext uri="{FF2B5EF4-FFF2-40B4-BE49-F238E27FC236}">
                  <a16:creationId xmlns:a16="http://schemas.microsoft.com/office/drawing/2014/main" id="{19792067-BFC1-4453-8C95-2BBBE2117BD2}"/>
                </a:ext>
              </a:extLst>
            </p:cNvPr>
            <p:cNvSpPr txBox="1">
              <a:spLocks noChangeArrowheads="1"/>
            </p:cNvSpPr>
            <p:nvPr/>
          </p:nvSpPr>
          <p:spPr bwMode="auto">
            <a:xfrm>
              <a:off x="384" y="2976"/>
              <a:ext cx="1776"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ru-RU" altLang="ru-RU">
                  <a:solidFill>
                    <a:srgbClr val="FF3300"/>
                  </a:solidFill>
                </a:rPr>
                <a:t>Ответ:</a:t>
              </a:r>
              <a:r>
                <a:rPr lang="ru-RU" altLang="ru-RU">
                  <a:solidFill>
                    <a:schemeClr val="accent1"/>
                  </a:solidFill>
                </a:rPr>
                <a:t> </a:t>
              </a:r>
              <a:r>
                <a:rPr lang="ru-RU" altLang="ru-RU"/>
                <a:t>6.</a:t>
              </a:r>
            </a:p>
          </p:txBody>
        </p:sp>
        <p:pic>
          <p:nvPicPr>
            <p:cNvPr id="15365" name="Picture 10">
              <a:extLst>
                <a:ext uri="{FF2B5EF4-FFF2-40B4-BE49-F238E27FC236}">
                  <a16:creationId xmlns:a16="http://schemas.microsoft.com/office/drawing/2014/main" id="{95ACF279-F900-4B9A-81F2-7CC161A3C78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60" y="1728"/>
              <a:ext cx="1508" cy="15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126987"/>
                                        </p:tgtEl>
                                        <p:attrNameLst>
                                          <p:attrName>style.visibility</p:attrName>
                                        </p:attrNameLst>
                                      </p:cBhvr>
                                      <p:to>
                                        <p:strVal val="visible"/>
                                      </p:to>
                                    </p:set>
                                    <p:animEffect transition="in" filter="wipe(left)">
                                      <p:cBhvr>
                                        <p:cTn id="7" dur="500"/>
                                        <p:tgtEl>
                                          <p:spTgt spid="1269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3">
            <a:extLst>
              <a:ext uri="{FF2B5EF4-FFF2-40B4-BE49-F238E27FC236}">
                <a16:creationId xmlns:a16="http://schemas.microsoft.com/office/drawing/2014/main" id="{BA97DF7D-9AD1-43AC-BE9E-E2B54151E44A}"/>
              </a:ext>
            </a:extLst>
          </p:cNvPr>
          <p:cNvSpPr txBox="1">
            <a:spLocks noChangeArrowheads="1"/>
          </p:cNvSpPr>
          <p:nvPr/>
        </p:nvSpPr>
        <p:spPr bwMode="auto">
          <a:xfrm>
            <a:off x="0" y="838200"/>
            <a:ext cx="9144000" cy="1570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eaLnBrk="1" hangingPunct="1">
              <a:spcBef>
                <a:spcPct val="50000"/>
              </a:spcBef>
              <a:buFontTx/>
              <a:buNone/>
            </a:pPr>
            <a:r>
              <a:rPr lang="ru-RU" altLang="ru-RU" dirty="0">
                <a:cs typeface="Times New Roman" panose="02020603050405020304" pitchFamily="18" charset="0"/>
              </a:rPr>
              <a:t>	4. В графе </a:t>
            </a:r>
            <a:r>
              <a:rPr lang="ru-RU" altLang="ru-RU" dirty="0"/>
              <a:t>5</a:t>
            </a:r>
            <a:r>
              <a:rPr lang="ru-RU" altLang="ru-RU" dirty="0">
                <a:cs typeface="Times New Roman" panose="02020603050405020304" pitchFamily="18" charset="0"/>
              </a:rPr>
              <a:t> вершин, каждая из которых имеет индекс </a:t>
            </a:r>
            <a:r>
              <a:rPr lang="ru-RU" altLang="ru-RU" dirty="0"/>
              <a:t>4</a:t>
            </a:r>
            <a:r>
              <a:rPr lang="ru-RU" altLang="ru-RU" dirty="0">
                <a:cs typeface="Times New Roman" panose="02020603050405020304" pitchFamily="18" charset="0"/>
              </a:rPr>
              <a:t>. Сколько у него </a:t>
            </a:r>
            <a:r>
              <a:rPr lang="ru-RU" altLang="ru-RU" dirty="0" err="1">
                <a:cs typeface="Times New Roman" panose="02020603050405020304" pitchFamily="18" charset="0"/>
              </a:rPr>
              <a:t>ребер</a:t>
            </a:r>
            <a:r>
              <a:rPr lang="ru-RU" altLang="ru-RU" dirty="0">
                <a:cs typeface="Times New Roman" panose="02020603050405020304" pitchFamily="18" charset="0"/>
              </a:rPr>
              <a:t>? Нарисуйте такой граф.</a:t>
            </a:r>
            <a:r>
              <a:rPr lang="ru-RU" altLang="ru-RU" dirty="0">
                <a:solidFill>
                  <a:schemeClr val="accent1"/>
                </a:solidFill>
                <a:cs typeface="Times New Roman" panose="02020603050405020304" pitchFamily="18" charset="0"/>
              </a:rPr>
              <a:t> </a:t>
            </a:r>
          </a:p>
        </p:txBody>
      </p:sp>
      <p:grpSp>
        <p:nvGrpSpPr>
          <p:cNvPr id="180232" name="Group 8">
            <a:extLst>
              <a:ext uri="{FF2B5EF4-FFF2-40B4-BE49-F238E27FC236}">
                <a16:creationId xmlns:a16="http://schemas.microsoft.com/office/drawing/2014/main" id="{A25700BF-56C3-480F-87B8-1C30B82FBFDF}"/>
              </a:ext>
            </a:extLst>
          </p:cNvPr>
          <p:cNvGrpSpPr>
            <a:grpSpLocks/>
          </p:cNvGrpSpPr>
          <p:nvPr/>
        </p:nvGrpSpPr>
        <p:grpSpPr bwMode="auto">
          <a:xfrm>
            <a:off x="609600" y="2514600"/>
            <a:ext cx="5487988" cy="2789238"/>
            <a:chOff x="384" y="1584"/>
            <a:chExt cx="3457" cy="1757"/>
          </a:xfrm>
        </p:grpSpPr>
        <p:sp>
          <p:nvSpPr>
            <p:cNvPr id="17412" name="Text Box 4">
              <a:extLst>
                <a:ext uri="{FF2B5EF4-FFF2-40B4-BE49-F238E27FC236}">
                  <a16:creationId xmlns:a16="http://schemas.microsoft.com/office/drawing/2014/main" id="{104EAC0F-C80D-4C00-8E1A-8194D0C62EAE}"/>
                </a:ext>
              </a:extLst>
            </p:cNvPr>
            <p:cNvSpPr txBox="1">
              <a:spLocks noChangeArrowheads="1"/>
            </p:cNvSpPr>
            <p:nvPr/>
          </p:nvSpPr>
          <p:spPr bwMode="auto">
            <a:xfrm>
              <a:off x="384" y="2976"/>
              <a:ext cx="1776"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ru-RU" altLang="ru-RU">
                  <a:solidFill>
                    <a:srgbClr val="FF3300"/>
                  </a:solidFill>
                </a:rPr>
                <a:t>Ответ:</a:t>
              </a:r>
              <a:r>
                <a:rPr lang="ru-RU" altLang="ru-RU">
                  <a:solidFill>
                    <a:schemeClr val="accent1"/>
                  </a:solidFill>
                </a:rPr>
                <a:t> </a:t>
              </a:r>
              <a:r>
                <a:rPr lang="ru-RU" altLang="ru-RU"/>
                <a:t>10.</a:t>
              </a:r>
            </a:p>
          </p:txBody>
        </p:sp>
        <p:pic>
          <p:nvPicPr>
            <p:cNvPr id="17413" name="Picture 7">
              <a:extLst>
                <a:ext uri="{FF2B5EF4-FFF2-40B4-BE49-F238E27FC236}">
                  <a16:creationId xmlns:a16="http://schemas.microsoft.com/office/drawing/2014/main" id="{4A37D01D-AA79-4D6E-A27F-D5FB63CE2F5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64" y="1584"/>
              <a:ext cx="1777" cy="16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180232"/>
                                        </p:tgtEl>
                                        <p:attrNameLst>
                                          <p:attrName>style.visibility</p:attrName>
                                        </p:attrNameLst>
                                      </p:cBhvr>
                                      <p:to>
                                        <p:strVal val="visible"/>
                                      </p:to>
                                    </p:set>
                                    <p:animEffect transition="in" filter="wipe(left)">
                                      <p:cBhvr>
                                        <p:cTn id="7" dur="500"/>
                                        <p:tgtEl>
                                          <p:spTgt spid="1802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3">
            <a:extLst>
              <a:ext uri="{FF2B5EF4-FFF2-40B4-BE49-F238E27FC236}">
                <a16:creationId xmlns:a16="http://schemas.microsoft.com/office/drawing/2014/main" id="{BA97DF7D-9AD1-43AC-BE9E-E2B54151E44A}"/>
              </a:ext>
            </a:extLst>
          </p:cNvPr>
          <p:cNvSpPr txBox="1">
            <a:spLocks noChangeArrowheads="1"/>
          </p:cNvSpPr>
          <p:nvPr/>
        </p:nvSpPr>
        <p:spPr bwMode="auto">
          <a:xfrm>
            <a:off x="0" y="838200"/>
            <a:ext cx="9144000"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eaLnBrk="1" hangingPunct="1">
              <a:spcBef>
                <a:spcPct val="50000"/>
              </a:spcBef>
              <a:buFontTx/>
              <a:buNone/>
            </a:pPr>
            <a:r>
              <a:rPr lang="ru-RU" altLang="ru-RU" dirty="0">
                <a:cs typeface="Times New Roman" panose="02020603050405020304" pitchFamily="18" charset="0"/>
              </a:rPr>
              <a:t>	5. В графе 12 рёбер, а каждая вершина имеет индекс 3. Сколько у него вершин? Нарисуйте такой граф.</a:t>
            </a:r>
            <a:r>
              <a:rPr lang="ru-RU" altLang="ru-RU" dirty="0">
                <a:solidFill>
                  <a:schemeClr val="accent1"/>
                </a:solidFill>
                <a:cs typeface="Times New Roman" panose="02020603050405020304" pitchFamily="18" charset="0"/>
              </a:rPr>
              <a:t> </a:t>
            </a:r>
          </a:p>
        </p:txBody>
      </p:sp>
      <p:grpSp>
        <p:nvGrpSpPr>
          <p:cNvPr id="5" name="Группа 4">
            <a:extLst>
              <a:ext uri="{FF2B5EF4-FFF2-40B4-BE49-F238E27FC236}">
                <a16:creationId xmlns:a16="http://schemas.microsoft.com/office/drawing/2014/main" id="{AF98E856-D8BB-42CB-968F-0EB24CB747B4}"/>
              </a:ext>
            </a:extLst>
          </p:cNvPr>
          <p:cNvGrpSpPr/>
          <p:nvPr/>
        </p:nvGrpSpPr>
        <p:grpSpPr>
          <a:xfrm>
            <a:off x="609600" y="2747459"/>
            <a:ext cx="5102503" cy="2556379"/>
            <a:chOff x="609600" y="2747459"/>
            <a:chExt cx="5102503" cy="2556379"/>
          </a:xfrm>
        </p:grpSpPr>
        <p:sp>
          <p:nvSpPr>
            <p:cNvPr id="17412" name="Text Box 4">
              <a:extLst>
                <a:ext uri="{FF2B5EF4-FFF2-40B4-BE49-F238E27FC236}">
                  <a16:creationId xmlns:a16="http://schemas.microsoft.com/office/drawing/2014/main" id="{104EAC0F-C80D-4C00-8E1A-8194D0C62EAE}"/>
                </a:ext>
              </a:extLst>
            </p:cNvPr>
            <p:cNvSpPr txBox="1">
              <a:spLocks noChangeArrowheads="1"/>
            </p:cNvSpPr>
            <p:nvPr/>
          </p:nvSpPr>
          <p:spPr bwMode="auto">
            <a:xfrm>
              <a:off x="609600" y="4724400"/>
              <a:ext cx="28194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ru-RU" altLang="ru-RU" dirty="0">
                  <a:solidFill>
                    <a:srgbClr val="FF3300"/>
                  </a:solidFill>
                </a:rPr>
                <a:t>Ответ:</a:t>
              </a:r>
              <a:r>
                <a:rPr lang="ru-RU" altLang="ru-RU" dirty="0">
                  <a:solidFill>
                    <a:schemeClr val="accent1"/>
                  </a:solidFill>
                </a:rPr>
                <a:t> </a:t>
              </a:r>
              <a:r>
                <a:rPr lang="ru-RU" altLang="ru-RU" dirty="0"/>
                <a:t>8.</a:t>
              </a:r>
            </a:p>
          </p:txBody>
        </p:sp>
        <p:pic>
          <p:nvPicPr>
            <p:cNvPr id="9" name="Picture 11">
              <a:extLst>
                <a:ext uri="{FF2B5EF4-FFF2-40B4-BE49-F238E27FC236}">
                  <a16:creationId xmlns:a16="http://schemas.microsoft.com/office/drawing/2014/main" id="{6E7D75D6-D15A-47FA-BD52-34AC701F914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6103" y="2747459"/>
              <a:ext cx="2286000" cy="2255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2019119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3">
            <a:extLst>
              <a:ext uri="{FF2B5EF4-FFF2-40B4-BE49-F238E27FC236}">
                <a16:creationId xmlns:a16="http://schemas.microsoft.com/office/drawing/2014/main" id="{E4419D0F-2369-4371-8421-991537A17228}"/>
              </a:ext>
            </a:extLst>
          </p:cNvPr>
          <p:cNvSpPr txBox="1">
            <a:spLocks noChangeArrowheads="1"/>
          </p:cNvSpPr>
          <p:nvPr/>
        </p:nvSpPr>
        <p:spPr bwMode="auto">
          <a:xfrm>
            <a:off x="0" y="838200"/>
            <a:ext cx="91440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eaLnBrk="1" hangingPunct="1">
              <a:spcBef>
                <a:spcPct val="50000"/>
              </a:spcBef>
              <a:buFontTx/>
              <a:buNone/>
            </a:pPr>
            <a:r>
              <a:rPr lang="ru-RU" altLang="ru-RU" dirty="0"/>
              <a:t>	6. Может ли граф иметь пять вершин, в каждой из которых сходится три ребра?</a:t>
            </a:r>
            <a:r>
              <a:rPr lang="ru-RU" altLang="ru-RU" dirty="0">
                <a:solidFill>
                  <a:schemeClr val="accent1"/>
                </a:solidFill>
                <a:cs typeface="Times New Roman" panose="02020603050405020304" pitchFamily="18" charset="0"/>
              </a:rPr>
              <a:t> </a:t>
            </a:r>
          </a:p>
        </p:txBody>
      </p:sp>
      <p:sp>
        <p:nvSpPr>
          <p:cNvPr id="161796" name="Text Box 4">
            <a:extLst>
              <a:ext uri="{FF2B5EF4-FFF2-40B4-BE49-F238E27FC236}">
                <a16:creationId xmlns:a16="http://schemas.microsoft.com/office/drawing/2014/main" id="{D368553D-0BF8-4124-ADB0-663762304001}"/>
              </a:ext>
            </a:extLst>
          </p:cNvPr>
          <p:cNvSpPr txBox="1">
            <a:spLocks noChangeArrowheads="1"/>
          </p:cNvSpPr>
          <p:nvPr/>
        </p:nvSpPr>
        <p:spPr bwMode="auto">
          <a:xfrm>
            <a:off x="0" y="3429000"/>
            <a:ext cx="9144000" cy="954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eaLnBrk="1" hangingPunct="1">
              <a:spcBef>
                <a:spcPct val="50000"/>
              </a:spcBef>
              <a:buFontTx/>
              <a:buNone/>
            </a:pPr>
            <a:r>
              <a:rPr lang="ru-RU" altLang="ru-RU" sz="2800">
                <a:solidFill>
                  <a:srgbClr val="FF3300"/>
                </a:solidFill>
              </a:rPr>
              <a:t>	Ответ:</a:t>
            </a:r>
            <a:r>
              <a:rPr lang="ru-RU" altLang="ru-RU" sz="2800">
                <a:solidFill>
                  <a:schemeClr val="accent1"/>
                </a:solidFill>
              </a:rPr>
              <a:t> </a:t>
            </a:r>
            <a:r>
              <a:rPr lang="ru-RU" altLang="ru-RU" sz="2800"/>
              <a:t>Нет. Число вершин с нечетным индексом должно быть четным.</a:t>
            </a:r>
          </a:p>
        </p:txBody>
      </p:sp>
    </p:spTree>
    <p:extLst>
      <p:ext uri="{BB962C8B-B14F-4D97-AF65-F5344CB8AC3E}">
        <p14:creationId xmlns:p14="http://schemas.microsoft.com/office/powerpoint/2010/main" val="128279140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61796"/>
                                        </p:tgtEl>
                                        <p:attrNameLst>
                                          <p:attrName>style.visibility</p:attrName>
                                        </p:attrNameLst>
                                      </p:cBhvr>
                                      <p:to>
                                        <p:strVal val="visible"/>
                                      </p:to>
                                    </p:set>
                                    <p:animEffect transition="in" filter="wipe(up)">
                                      <p:cBhvr>
                                        <p:cTn id="7" dur="500"/>
                                        <p:tgtEl>
                                          <p:spTgt spid="1617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1796" grpId="0"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Box 3">
            <a:extLst>
              <a:ext uri="{FF2B5EF4-FFF2-40B4-BE49-F238E27FC236}">
                <a16:creationId xmlns:a16="http://schemas.microsoft.com/office/drawing/2014/main" id="{F7854ED3-1170-49BB-A34A-D8471D31391D}"/>
              </a:ext>
            </a:extLst>
          </p:cNvPr>
          <p:cNvSpPr txBox="1">
            <a:spLocks noChangeArrowheads="1"/>
          </p:cNvSpPr>
          <p:nvPr/>
        </p:nvSpPr>
        <p:spPr bwMode="auto">
          <a:xfrm>
            <a:off x="0" y="838200"/>
            <a:ext cx="9144000" cy="1570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eaLnBrk="1" hangingPunct="1">
              <a:spcBef>
                <a:spcPct val="50000"/>
              </a:spcBef>
              <a:buFontTx/>
              <a:buNone/>
            </a:pPr>
            <a:r>
              <a:rPr lang="ru-RU" altLang="ru-RU" dirty="0"/>
              <a:t>	7. В классе 15 компьютеров. Можно ли их соединить друг с другом так, чтобы каждый компьютер был соединен ровно с пятью другими?</a:t>
            </a:r>
            <a:endParaRPr lang="ru-RU" altLang="ru-RU" dirty="0">
              <a:solidFill>
                <a:schemeClr val="accent1"/>
              </a:solidFill>
              <a:cs typeface="Times New Roman" panose="02020603050405020304" pitchFamily="18" charset="0"/>
            </a:endParaRPr>
          </a:p>
        </p:txBody>
      </p:sp>
      <p:sp>
        <p:nvSpPr>
          <p:cNvPr id="163844" name="Text Box 4">
            <a:extLst>
              <a:ext uri="{FF2B5EF4-FFF2-40B4-BE49-F238E27FC236}">
                <a16:creationId xmlns:a16="http://schemas.microsoft.com/office/drawing/2014/main" id="{69511856-7D4B-4869-81F2-A3B754BD0C6D}"/>
              </a:ext>
            </a:extLst>
          </p:cNvPr>
          <p:cNvSpPr txBox="1">
            <a:spLocks noChangeArrowheads="1"/>
          </p:cNvSpPr>
          <p:nvPr/>
        </p:nvSpPr>
        <p:spPr bwMode="auto">
          <a:xfrm>
            <a:off x="685800" y="3429000"/>
            <a:ext cx="82296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ru-RU" altLang="ru-RU">
                <a:solidFill>
                  <a:srgbClr val="FF3300"/>
                </a:solidFill>
              </a:rPr>
              <a:t>Ответ:</a:t>
            </a:r>
            <a:r>
              <a:rPr lang="ru-RU" altLang="ru-RU">
                <a:solidFill>
                  <a:schemeClr val="accent1"/>
                </a:solidFill>
              </a:rPr>
              <a:t> </a:t>
            </a:r>
            <a:r>
              <a:rPr lang="ru-RU" altLang="ru-RU"/>
              <a:t>Нет. </a:t>
            </a:r>
          </a:p>
        </p:txBody>
      </p:sp>
    </p:spTree>
    <p:extLst>
      <p:ext uri="{BB962C8B-B14F-4D97-AF65-F5344CB8AC3E}">
        <p14:creationId xmlns:p14="http://schemas.microsoft.com/office/powerpoint/2010/main" val="290333714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63844"/>
                                        </p:tgtEl>
                                        <p:attrNameLst>
                                          <p:attrName>style.visibility</p:attrName>
                                        </p:attrNameLst>
                                      </p:cBhvr>
                                      <p:to>
                                        <p:strVal val="visible"/>
                                      </p:to>
                                    </p:set>
                                    <p:animEffect transition="in" filter="wipe(up)">
                                      <p:cBhvr>
                                        <p:cTn id="7" dur="500"/>
                                        <p:tgtEl>
                                          <p:spTgt spid="1638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44" grpId="0"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ext Box 3">
            <a:extLst>
              <a:ext uri="{FF2B5EF4-FFF2-40B4-BE49-F238E27FC236}">
                <a16:creationId xmlns:a16="http://schemas.microsoft.com/office/drawing/2014/main" id="{3BBF9CB1-C3EE-4E40-89C7-87325CEE9736}"/>
              </a:ext>
            </a:extLst>
          </p:cNvPr>
          <p:cNvSpPr txBox="1">
            <a:spLocks noChangeArrowheads="1"/>
          </p:cNvSpPr>
          <p:nvPr/>
        </p:nvSpPr>
        <p:spPr bwMode="auto">
          <a:xfrm>
            <a:off x="0" y="609600"/>
            <a:ext cx="8991600" cy="1373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eaLnBrk="1" hangingPunct="1">
              <a:spcBef>
                <a:spcPct val="50000"/>
              </a:spcBef>
              <a:buFontTx/>
              <a:buNone/>
            </a:pPr>
            <a:r>
              <a:rPr lang="ru-RU" altLang="ru-RU" sz="2800" dirty="0"/>
              <a:t>	8*. Докажите, что у любого графа, у которого больше одной вершины и ребрами являются отрезки, имеются хотя бы две вершины одинакового индекса.</a:t>
            </a:r>
            <a:r>
              <a:rPr lang="ru-RU" altLang="ru-RU" sz="2800" dirty="0">
                <a:cs typeface="Times New Roman" panose="02020603050405020304" pitchFamily="18" charset="0"/>
              </a:rPr>
              <a:t> </a:t>
            </a:r>
            <a:endParaRPr lang="ru-RU" altLang="ru-RU" sz="2800" dirty="0"/>
          </a:p>
        </p:txBody>
      </p:sp>
      <p:sp>
        <p:nvSpPr>
          <p:cNvPr id="212996" name="Text Box 4">
            <a:extLst>
              <a:ext uri="{FF2B5EF4-FFF2-40B4-BE49-F238E27FC236}">
                <a16:creationId xmlns:a16="http://schemas.microsoft.com/office/drawing/2014/main" id="{739A817D-406E-4DF9-9892-99939075AB64}"/>
              </a:ext>
            </a:extLst>
          </p:cNvPr>
          <p:cNvSpPr txBox="1">
            <a:spLocks noChangeArrowheads="1"/>
          </p:cNvSpPr>
          <p:nvPr/>
        </p:nvSpPr>
        <p:spPr bwMode="auto">
          <a:xfrm>
            <a:off x="0" y="1981200"/>
            <a:ext cx="9067800" cy="3508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eaLnBrk="1" hangingPunct="1">
              <a:spcBef>
                <a:spcPct val="50000"/>
              </a:spcBef>
              <a:buFontTx/>
              <a:buNone/>
            </a:pPr>
            <a:r>
              <a:rPr lang="ru-RU" altLang="ru-RU" sz="2800" dirty="0">
                <a:solidFill>
                  <a:srgbClr val="FF3300"/>
                </a:solidFill>
              </a:rPr>
              <a:t>	Доказательство.</a:t>
            </a:r>
            <a:r>
              <a:rPr lang="ru-RU" altLang="ru-RU" sz="2800" dirty="0">
                <a:solidFill>
                  <a:schemeClr val="accent1"/>
                </a:solidFill>
              </a:rPr>
              <a:t> </a:t>
            </a:r>
            <a:r>
              <a:rPr lang="ru-RU" altLang="ru-RU" sz="2800" dirty="0"/>
              <a:t>Пусть </a:t>
            </a:r>
            <a:r>
              <a:rPr lang="en-US" altLang="ru-RU" sz="2800" i="1" dirty="0"/>
              <a:t>A </a:t>
            </a:r>
            <a:r>
              <a:rPr lang="ru-RU" altLang="ru-RU" sz="2800" dirty="0"/>
              <a:t>– вершина графа с наибольшим индексом, равным </a:t>
            </a:r>
            <a:r>
              <a:rPr lang="en-US" altLang="ru-RU" sz="2800" i="1" dirty="0"/>
              <a:t>n</a:t>
            </a:r>
            <a:r>
              <a:rPr lang="ru-RU" altLang="ru-RU" sz="2800" dirty="0"/>
              <a:t>.</a:t>
            </a:r>
            <a:r>
              <a:rPr lang="en-US" altLang="ru-RU" sz="2800" dirty="0"/>
              <a:t> </a:t>
            </a:r>
            <a:r>
              <a:rPr lang="ru-RU" altLang="ru-RU" sz="2800" dirty="0"/>
              <a:t>Если среди вершин </a:t>
            </a:r>
            <a:r>
              <a:rPr lang="en-US" altLang="ru-RU" sz="2800" i="1" dirty="0"/>
              <a:t>A</a:t>
            </a:r>
            <a:r>
              <a:rPr lang="en-US" altLang="ru-RU" sz="2800" baseline="-25000" dirty="0"/>
              <a:t>1</a:t>
            </a:r>
            <a:r>
              <a:rPr lang="en-US" altLang="ru-RU" sz="2800" dirty="0"/>
              <a:t>, …, </a:t>
            </a:r>
            <a:r>
              <a:rPr lang="en-US" altLang="ru-RU" sz="2800" i="1" dirty="0"/>
              <a:t>A</a:t>
            </a:r>
            <a:r>
              <a:rPr lang="en-US" altLang="ru-RU" sz="2800" i="1" baseline="-25000" dirty="0"/>
              <a:t>n</a:t>
            </a:r>
            <a:r>
              <a:rPr lang="en-US" altLang="ru-RU" sz="2800" i="1" dirty="0"/>
              <a:t> </a:t>
            </a:r>
            <a:r>
              <a:rPr lang="ru-RU" altLang="ru-RU" sz="2800" dirty="0"/>
              <a:t>имеется вершина индекса </a:t>
            </a:r>
            <a:r>
              <a:rPr lang="en-US" altLang="ru-RU" sz="2800" i="1" dirty="0"/>
              <a:t>n</a:t>
            </a:r>
            <a:r>
              <a:rPr lang="ru-RU" altLang="ru-RU" sz="2800" dirty="0"/>
              <a:t>, то мы получим две вершины индекса </a:t>
            </a:r>
            <a:r>
              <a:rPr lang="en-US" altLang="ru-RU" sz="2800" i="1" dirty="0"/>
              <a:t>n</a:t>
            </a:r>
            <a:r>
              <a:rPr lang="ru-RU" altLang="ru-RU" sz="2800" dirty="0"/>
              <a:t>. Если индексы всех вершин </a:t>
            </a:r>
            <a:r>
              <a:rPr lang="en-US" altLang="ru-RU" sz="2800" i="1" dirty="0"/>
              <a:t>A</a:t>
            </a:r>
            <a:r>
              <a:rPr lang="en-US" altLang="ru-RU" sz="2800" baseline="-25000" dirty="0"/>
              <a:t>1</a:t>
            </a:r>
            <a:r>
              <a:rPr lang="en-US" altLang="ru-RU" sz="2800" dirty="0"/>
              <a:t>, …, </a:t>
            </a:r>
            <a:r>
              <a:rPr lang="en-US" altLang="ru-RU" sz="2800" i="1" dirty="0"/>
              <a:t>A</a:t>
            </a:r>
            <a:r>
              <a:rPr lang="en-US" altLang="ru-RU" sz="2800" i="1" baseline="-25000" dirty="0"/>
              <a:t>n</a:t>
            </a:r>
            <a:r>
              <a:rPr lang="en-US" altLang="ru-RU" sz="2800" dirty="0"/>
              <a:t> </a:t>
            </a:r>
            <a:r>
              <a:rPr lang="ru-RU" altLang="ru-RU" sz="2800" dirty="0"/>
              <a:t>меньше </a:t>
            </a:r>
            <a:r>
              <a:rPr lang="en-US" altLang="ru-RU" sz="2800" i="1" dirty="0"/>
              <a:t>n</a:t>
            </a:r>
            <a:r>
              <a:rPr lang="ru-RU" altLang="ru-RU" sz="2800" dirty="0"/>
              <a:t>, то среди этих вершин найдутся две вершины одинакового индекса, так как количество вершин равно </a:t>
            </a:r>
            <a:r>
              <a:rPr lang="en-US" altLang="ru-RU" sz="2800" i="1" dirty="0"/>
              <a:t>n</a:t>
            </a:r>
            <a:r>
              <a:rPr lang="ru-RU" altLang="ru-RU" sz="2800" dirty="0"/>
              <a:t>, а индексы этих вершин могут принимать значения только 1, 2, …, </a:t>
            </a:r>
            <a:r>
              <a:rPr lang="en-US" altLang="ru-RU" sz="2800" i="1" dirty="0"/>
              <a:t>n </a:t>
            </a:r>
            <a:r>
              <a:rPr lang="ru-RU" altLang="ru-RU" sz="2800" dirty="0"/>
              <a:t>– 1. </a:t>
            </a:r>
          </a:p>
        </p:txBody>
      </p:sp>
    </p:spTree>
    <p:extLst>
      <p:ext uri="{BB962C8B-B14F-4D97-AF65-F5344CB8AC3E}">
        <p14:creationId xmlns:p14="http://schemas.microsoft.com/office/powerpoint/2010/main" val="44419282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12996"/>
                                        </p:tgtEl>
                                        <p:attrNameLst>
                                          <p:attrName>style.visibility</p:attrName>
                                        </p:attrNameLst>
                                      </p:cBhvr>
                                      <p:to>
                                        <p:strVal val="visible"/>
                                      </p:to>
                                    </p:set>
                                    <p:animEffect transition="in" filter="wipe(up)">
                                      <p:cBhvr>
                                        <p:cTn id="7" dur="500"/>
                                        <p:tgtEl>
                                          <p:spTgt spid="2129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2996" grpId="0"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a:extLst>
              <a:ext uri="{FF2B5EF4-FFF2-40B4-BE49-F238E27FC236}">
                <a16:creationId xmlns:a16="http://schemas.microsoft.com/office/drawing/2014/main" id="{0FADCE69-F032-30DB-0BBF-A8749A63AB3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1520" y="1052737"/>
            <a:ext cx="2434178" cy="3096343"/>
          </a:xfrm>
          <a:prstGeom prst="rect">
            <a:avLst/>
          </a:prstGeom>
        </p:spPr>
      </p:pic>
      <p:pic>
        <p:nvPicPr>
          <p:cNvPr id="3" name="Рисунок 2">
            <a:extLst>
              <a:ext uri="{FF2B5EF4-FFF2-40B4-BE49-F238E27FC236}">
                <a16:creationId xmlns:a16="http://schemas.microsoft.com/office/drawing/2014/main" id="{9F1C8616-9C6D-89BC-CE45-CEB174E3463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34547" y="1053085"/>
            <a:ext cx="2444051" cy="3096019"/>
          </a:xfrm>
          <a:prstGeom prst="rect">
            <a:avLst/>
          </a:prstGeom>
        </p:spPr>
      </p:pic>
      <p:pic>
        <p:nvPicPr>
          <p:cNvPr id="4" name="Рисунок 3">
            <a:extLst>
              <a:ext uri="{FF2B5EF4-FFF2-40B4-BE49-F238E27FC236}">
                <a16:creationId xmlns:a16="http://schemas.microsoft.com/office/drawing/2014/main" id="{56B3557A-CEC6-FEF9-3AFC-CE35EC5F0A2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28184" y="1052737"/>
            <a:ext cx="2434179" cy="3096344"/>
          </a:xfrm>
          <a:prstGeom prst="rect">
            <a:avLst/>
          </a:prstGeom>
        </p:spPr>
      </p:pic>
      <p:sp>
        <p:nvSpPr>
          <p:cNvPr id="5" name="TextBox 4">
            <a:extLst>
              <a:ext uri="{FF2B5EF4-FFF2-40B4-BE49-F238E27FC236}">
                <a16:creationId xmlns:a16="http://schemas.microsoft.com/office/drawing/2014/main" id="{19B9B8F6-3B02-5C63-D6F5-FB83F95B5F8F}"/>
              </a:ext>
            </a:extLst>
          </p:cNvPr>
          <p:cNvSpPr txBox="1"/>
          <p:nvPr/>
        </p:nvSpPr>
        <p:spPr>
          <a:xfrm>
            <a:off x="20097" y="-7318"/>
            <a:ext cx="9144000" cy="954107"/>
          </a:xfrm>
          <a:prstGeom prst="rect">
            <a:avLst/>
          </a:prstGeom>
          <a:noFill/>
        </p:spPr>
        <p:txBody>
          <a:bodyPr wrap="square" rtlCol="0">
            <a:spAutoFit/>
          </a:bodyPr>
          <a:lstStyle/>
          <a:p>
            <a:pPr algn="ctr"/>
            <a:r>
              <a:rPr lang="ru-RU" sz="2800" dirty="0">
                <a:solidFill>
                  <a:srgbClr val="FF0000"/>
                </a:solidFill>
              </a:rPr>
              <a:t>Наши новые учебники геометрии, входящие в Федеральный перечень 2023-2024 уч. г.</a:t>
            </a:r>
          </a:p>
        </p:txBody>
      </p:sp>
      <p:sp>
        <p:nvSpPr>
          <p:cNvPr id="6" name="TextBox 5">
            <a:extLst>
              <a:ext uri="{FF2B5EF4-FFF2-40B4-BE49-F238E27FC236}">
                <a16:creationId xmlns:a16="http://schemas.microsoft.com/office/drawing/2014/main" id="{1D2904F8-8A2A-4673-320B-1988E74C7019}"/>
              </a:ext>
            </a:extLst>
          </p:cNvPr>
          <p:cNvSpPr txBox="1"/>
          <p:nvPr/>
        </p:nvSpPr>
        <p:spPr>
          <a:xfrm>
            <a:off x="0" y="4308257"/>
            <a:ext cx="9144000" cy="2554545"/>
          </a:xfrm>
          <a:prstGeom prst="rect">
            <a:avLst/>
          </a:prstGeom>
          <a:noFill/>
        </p:spPr>
        <p:txBody>
          <a:bodyPr wrap="square" rtlCol="0">
            <a:spAutoFit/>
          </a:bodyPr>
          <a:lstStyle/>
          <a:p>
            <a:pPr algn="ctr">
              <a:spcBef>
                <a:spcPts val="0"/>
              </a:spcBef>
              <a:spcAft>
                <a:spcPts val="0"/>
              </a:spcAft>
            </a:pPr>
            <a:r>
              <a:rPr lang="ru-RU" sz="2000" b="1" kern="0" dirty="0">
                <a:effectLst/>
                <a:latin typeface="Times New Roman" panose="02020603050405020304" pitchFamily="18" charset="0"/>
                <a:ea typeface="Times New Roman" panose="02020603050405020304" pitchFamily="18" charset="0"/>
                <a:cs typeface="Times New Roman" panose="02020603050405020304" pitchFamily="18" charset="0"/>
              </a:rPr>
              <a:t>11.09.2022 Новый ФПУ 2023 год ФГОС</a:t>
            </a:r>
            <a:endParaRPr lang="ru-RU" sz="2000" b="1" kern="0" dirty="0">
              <a:effectLst/>
              <a:latin typeface="Calibri Light" panose="020F0302020204030204" pitchFamily="34" charset="0"/>
              <a:ea typeface="Times New Roman" panose="02020603050405020304" pitchFamily="18" charset="0"/>
              <a:cs typeface="Times New Roman" panose="02020603050405020304" pitchFamily="18" charset="0"/>
            </a:endParaRPr>
          </a:p>
          <a:p>
            <a:pPr>
              <a:spcBef>
                <a:spcPts val="0"/>
              </a:spcBef>
              <a:spcAft>
                <a:spcPts val="0"/>
              </a:spcAft>
            </a:pPr>
            <a:r>
              <a:rPr lang="ru-RU" sz="2000" b="1" dirty="0">
                <a:effectLst/>
                <a:latin typeface="Times New Roman" panose="02020603050405020304" pitchFamily="18" charset="0"/>
                <a:ea typeface="Times New Roman" panose="02020603050405020304" pitchFamily="18" charset="0"/>
                <a:cs typeface="Times New Roman" panose="02020603050405020304" pitchFamily="18" charset="0"/>
              </a:rPr>
              <a:t>	1.2.4.3. Геометрия (учебный предмет)</a:t>
            </a:r>
            <a:endParaRPr lang="ru-RU" sz="2000" b="1" dirty="0">
              <a:effectLst/>
              <a:latin typeface="Calibri" panose="020F0502020204030204" pitchFamily="34" charset="0"/>
              <a:ea typeface="Calibri" panose="020F0502020204030204" pitchFamily="34" charset="0"/>
              <a:cs typeface="Times New Roman" panose="02020603050405020304" pitchFamily="18" charset="0"/>
            </a:endParaRPr>
          </a:p>
          <a:p>
            <a:pPr>
              <a:spcBef>
                <a:spcPts val="0"/>
              </a:spcBef>
              <a:spcAft>
                <a:spcPts val="0"/>
              </a:spcAft>
            </a:pPr>
            <a:r>
              <a:rPr lang="ru-RU"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2000" b="1" dirty="0">
                <a:effectLst/>
                <a:latin typeface="Times New Roman" panose="02020603050405020304" pitchFamily="18" charset="0"/>
                <a:ea typeface="Times New Roman" panose="02020603050405020304" pitchFamily="18" charset="0"/>
                <a:cs typeface="Times New Roman" panose="02020603050405020304" pitchFamily="18" charset="0"/>
              </a:rPr>
              <a:t>1.2.4.3.10.1. </a:t>
            </a:r>
            <a:r>
              <a:rPr lang="ru-RU" sz="2000" dirty="0">
                <a:effectLst/>
                <a:latin typeface="Times New Roman" panose="02020603050405020304" pitchFamily="18" charset="0"/>
                <a:ea typeface="Times New Roman" panose="02020603050405020304" pitchFamily="18" charset="0"/>
                <a:cs typeface="Times New Roman" panose="02020603050405020304" pitchFamily="18" charset="0"/>
              </a:rPr>
              <a:t>Смирнов В.А., Смирнова И.М. Геометрия 7. ООО «БИНОМ. Лаборатория знаний». lbz.ru/</a:t>
            </a:r>
            <a:r>
              <a:rPr lang="ru-RU" sz="2000" dirty="0" err="1">
                <a:effectLst/>
                <a:latin typeface="Times New Roman" panose="02020603050405020304" pitchFamily="18" charset="0"/>
                <a:ea typeface="Times New Roman" panose="02020603050405020304" pitchFamily="18" charset="0"/>
                <a:cs typeface="Times New Roman" panose="02020603050405020304" pitchFamily="18" charset="0"/>
              </a:rPr>
              <a:t>books</a:t>
            </a:r>
            <a:r>
              <a:rPr lang="ru-RU" sz="2000" dirty="0">
                <a:effectLst/>
                <a:latin typeface="Times New Roman" panose="02020603050405020304" pitchFamily="18" charset="0"/>
                <a:ea typeface="Times New Roman" panose="02020603050405020304" pitchFamily="18" charset="0"/>
                <a:cs typeface="Times New Roman" panose="02020603050405020304" pitchFamily="18" charset="0"/>
              </a:rPr>
              <a:t>/980/11062/</a:t>
            </a:r>
            <a:br>
              <a:rPr lang="ru-RU" sz="2000" dirty="0">
                <a:effectLst/>
                <a:latin typeface="Times New Roman" panose="02020603050405020304" pitchFamily="18" charset="0"/>
                <a:ea typeface="Times New Roman" panose="02020603050405020304" pitchFamily="18" charset="0"/>
                <a:cs typeface="Times New Roman" panose="02020603050405020304" pitchFamily="18" charset="0"/>
              </a:rPr>
            </a:br>
            <a:r>
              <a:rPr lang="ru-RU"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2000" b="1" dirty="0">
                <a:effectLst/>
                <a:latin typeface="Times New Roman" panose="02020603050405020304" pitchFamily="18" charset="0"/>
                <a:ea typeface="Times New Roman" panose="02020603050405020304" pitchFamily="18" charset="0"/>
                <a:cs typeface="Times New Roman" panose="02020603050405020304" pitchFamily="18" charset="0"/>
              </a:rPr>
              <a:t>1.2.4.3.10.2.</a:t>
            </a:r>
            <a:r>
              <a:rPr lang="ru-RU" sz="2000" dirty="0">
                <a:effectLst/>
                <a:latin typeface="Times New Roman" panose="02020603050405020304" pitchFamily="18" charset="0"/>
                <a:ea typeface="Times New Roman" panose="02020603050405020304" pitchFamily="18" charset="0"/>
                <a:cs typeface="Times New Roman" panose="02020603050405020304" pitchFamily="18" charset="0"/>
              </a:rPr>
              <a:t> Смирнов В.А., Смирнова И.М. Геометрия 8. ООО «БИНОМ. Лаборатория знаний». lbz.ru/</a:t>
            </a:r>
            <a:r>
              <a:rPr lang="ru-RU" sz="2000" dirty="0" err="1">
                <a:effectLst/>
                <a:latin typeface="Times New Roman" panose="02020603050405020304" pitchFamily="18" charset="0"/>
                <a:ea typeface="Times New Roman" panose="02020603050405020304" pitchFamily="18" charset="0"/>
                <a:cs typeface="Times New Roman" panose="02020603050405020304" pitchFamily="18" charset="0"/>
              </a:rPr>
              <a:t>books</a:t>
            </a:r>
            <a:r>
              <a:rPr lang="ru-RU" sz="2000" dirty="0">
                <a:effectLst/>
                <a:latin typeface="Times New Roman" panose="02020603050405020304" pitchFamily="18" charset="0"/>
                <a:ea typeface="Times New Roman" panose="02020603050405020304" pitchFamily="18" charset="0"/>
                <a:cs typeface="Times New Roman" panose="02020603050405020304" pitchFamily="18" charset="0"/>
              </a:rPr>
              <a:t>/980/11062/</a:t>
            </a:r>
            <a:br>
              <a:rPr lang="ru-RU" sz="2000" dirty="0">
                <a:effectLst/>
                <a:latin typeface="Times New Roman" panose="02020603050405020304" pitchFamily="18" charset="0"/>
                <a:ea typeface="Times New Roman" panose="02020603050405020304" pitchFamily="18" charset="0"/>
                <a:cs typeface="Times New Roman" panose="02020603050405020304" pitchFamily="18" charset="0"/>
              </a:rPr>
            </a:br>
            <a:r>
              <a:rPr lang="ru-RU"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2000" b="1" dirty="0">
                <a:effectLst/>
                <a:latin typeface="Times New Roman" panose="02020603050405020304" pitchFamily="18" charset="0"/>
                <a:ea typeface="Times New Roman" panose="02020603050405020304" pitchFamily="18" charset="0"/>
                <a:cs typeface="Times New Roman" panose="02020603050405020304" pitchFamily="18" charset="0"/>
              </a:rPr>
              <a:t>1.2.4.3.10.3.</a:t>
            </a:r>
            <a:r>
              <a:rPr lang="ru-RU" sz="2000" dirty="0">
                <a:effectLst/>
                <a:latin typeface="Times New Roman" panose="02020603050405020304" pitchFamily="18" charset="0"/>
                <a:ea typeface="Times New Roman" panose="02020603050405020304" pitchFamily="18" charset="0"/>
                <a:cs typeface="Times New Roman" panose="02020603050405020304" pitchFamily="18" charset="0"/>
              </a:rPr>
              <a:t> Смирнов В.А., Смирнова И.М. Геометрия 9. ООО «БИНОМ. Лаборатория знаний». lbz.ru/</a:t>
            </a:r>
            <a:r>
              <a:rPr lang="ru-RU" sz="2000" dirty="0" err="1">
                <a:effectLst/>
                <a:latin typeface="Times New Roman" panose="02020603050405020304" pitchFamily="18" charset="0"/>
                <a:ea typeface="Times New Roman" panose="02020603050405020304" pitchFamily="18" charset="0"/>
                <a:cs typeface="Times New Roman" panose="02020603050405020304" pitchFamily="18" charset="0"/>
              </a:rPr>
              <a:t>books</a:t>
            </a:r>
            <a:r>
              <a:rPr lang="ru-RU" sz="2000" dirty="0">
                <a:effectLst/>
                <a:latin typeface="Times New Roman" panose="02020603050405020304" pitchFamily="18" charset="0"/>
                <a:ea typeface="Times New Roman" panose="02020603050405020304" pitchFamily="18" charset="0"/>
                <a:cs typeface="Times New Roman" panose="02020603050405020304" pitchFamily="18" charset="0"/>
              </a:rPr>
              <a:t>/980/11062/</a:t>
            </a:r>
            <a:r>
              <a:rPr lang="ru-RU" sz="2000" b="1"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970243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a:extLst>
              <a:ext uri="{FF2B5EF4-FFF2-40B4-BE49-F238E27FC236}">
                <a16:creationId xmlns:a16="http://schemas.microsoft.com/office/drawing/2014/main" id="{C07C271F-E249-4A4C-ACE6-C3C87DE132F1}"/>
              </a:ext>
            </a:extLst>
          </p:cNvPr>
          <p:cNvSpPr>
            <a:spLocks noGrp="1" noChangeArrowheads="1"/>
          </p:cNvSpPr>
          <p:nvPr>
            <p:ph type="title" idx="4294967295"/>
          </p:nvPr>
        </p:nvSpPr>
        <p:spPr>
          <a:xfrm>
            <a:off x="685800" y="152400"/>
            <a:ext cx="7772400" cy="457200"/>
          </a:xfrm>
        </p:spPr>
        <p:txBody>
          <a:bodyPr/>
          <a:lstStyle/>
          <a:p>
            <a:pPr eaLnBrk="1" hangingPunct="1"/>
            <a:r>
              <a:rPr lang="ru-RU" altLang="ru-RU" sz="3600">
                <a:solidFill>
                  <a:srgbClr val="FF3300"/>
                </a:solidFill>
              </a:rPr>
              <a:t>Уникурсальные графы</a:t>
            </a:r>
          </a:p>
        </p:txBody>
      </p:sp>
      <p:sp>
        <p:nvSpPr>
          <p:cNvPr id="25603" name="Text Box 3">
            <a:extLst>
              <a:ext uri="{FF2B5EF4-FFF2-40B4-BE49-F238E27FC236}">
                <a16:creationId xmlns:a16="http://schemas.microsoft.com/office/drawing/2014/main" id="{99104CEA-F552-4D62-A7B6-6530FA685837}"/>
              </a:ext>
            </a:extLst>
          </p:cNvPr>
          <p:cNvSpPr txBox="1">
            <a:spLocks noChangeArrowheads="1"/>
          </p:cNvSpPr>
          <p:nvPr/>
        </p:nvSpPr>
        <p:spPr bwMode="auto">
          <a:xfrm>
            <a:off x="0" y="609600"/>
            <a:ext cx="9144000" cy="1631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eaLnBrk="1" hangingPunct="1">
              <a:spcBef>
                <a:spcPct val="50000"/>
              </a:spcBef>
              <a:buFontTx/>
              <a:buNone/>
            </a:pPr>
            <a:r>
              <a:rPr lang="ru-RU" altLang="ru-RU" sz="2800" dirty="0"/>
              <a:t>	</a:t>
            </a:r>
            <a:r>
              <a:rPr lang="ru-RU" altLang="ru-RU" sz="2400" dirty="0"/>
              <a:t> Граф называется</a:t>
            </a:r>
            <a:r>
              <a:rPr lang="ru-RU" altLang="ru-RU" sz="2400" dirty="0">
                <a:solidFill>
                  <a:schemeClr val="accent1"/>
                </a:solidFill>
              </a:rPr>
              <a:t> </a:t>
            </a:r>
            <a:r>
              <a:rPr lang="ru-RU" altLang="ru-RU" sz="2400" dirty="0">
                <a:solidFill>
                  <a:srgbClr val="FF3300"/>
                </a:solidFill>
              </a:rPr>
              <a:t>уникурсальным, </a:t>
            </a:r>
            <a:r>
              <a:rPr lang="ru-RU" altLang="ru-RU" sz="2400" dirty="0"/>
              <a:t>если можно пройти по каждому ребру этого графа ровно один раз, или, что то же самое, можно нарисовать этот  граф «одним росчерком», т. е. не отрывая карандаша от бумаги и проходя по каждому ребру ровно один раз. </a:t>
            </a:r>
            <a:endParaRPr lang="ru-RU" altLang="ru-RU" sz="2400" dirty="0">
              <a:solidFill>
                <a:schemeClr val="accent1"/>
              </a:solidFill>
            </a:endParaRPr>
          </a:p>
        </p:txBody>
      </p:sp>
      <p:pic>
        <p:nvPicPr>
          <p:cNvPr id="25604" name="Picture 6">
            <a:extLst>
              <a:ext uri="{FF2B5EF4-FFF2-40B4-BE49-F238E27FC236}">
                <a16:creationId xmlns:a16="http://schemas.microsoft.com/office/drawing/2014/main" id="{8BC5E6A7-71CE-4666-B1CF-BEF8466D822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63888" y="3371484"/>
            <a:ext cx="2893963" cy="22153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605" name="Text Box 8">
            <a:extLst>
              <a:ext uri="{FF2B5EF4-FFF2-40B4-BE49-F238E27FC236}">
                <a16:creationId xmlns:a16="http://schemas.microsoft.com/office/drawing/2014/main" id="{E5CBF1DF-40CE-4E37-8D1E-197D6D2C2BB1}"/>
              </a:ext>
            </a:extLst>
          </p:cNvPr>
          <p:cNvSpPr txBox="1">
            <a:spLocks noChangeArrowheads="1"/>
          </p:cNvSpPr>
          <p:nvPr/>
        </p:nvSpPr>
        <p:spPr bwMode="auto">
          <a:xfrm>
            <a:off x="0" y="5832901"/>
            <a:ext cx="91440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eaLnBrk="1" hangingPunct="1">
              <a:spcBef>
                <a:spcPct val="50000"/>
              </a:spcBef>
              <a:buFontTx/>
              <a:buNone/>
            </a:pPr>
            <a:r>
              <a:rPr lang="ru-RU" altLang="ru-RU" sz="2400" dirty="0"/>
              <a:t>	Для решения задачи Эйлера требуется выяснить, является ли этот граф уникурсальным.</a:t>
            </a:r>
          </a:p>
        </p:txBody>
      </p:sp>
      <p:sp>
        <p:nvSpPr>
          <p:cNvPr id="6" name="Text Box 3">
            <a:extLst>
              <a:ext uri="{FF2B5EF4-FFF2-40B4-BE49-F238E27FC236}">
                <a16:creationId xmlns:a16="http://schemas.microsoft.com/office/drawing/2014/main" id="{A7859E47-6A25-4168-9295-AA15E40E4528}"/>
              </a:ext>
            </a:extLst>
          </p:cNvPr>
          <p:cNvSpPr txBox="1">
            <a:spLocks noChangeArrowheads="1"/>
          </p:cNvSpPr>
          <p:nvPr/>
        </p:nvSpPr>
        <p:spPr bwMode="auto">
          <a:xfrm>
            <a:off x="0" y="2240816"/>
            <a:ext cx="9144000" cy="12618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eaLnBrk="1" hangingPunct="1">
              <a:spcBef>
                <a:spcPct val="50000"/>
              </a:spcBef>
              <a:buFontTx/>
              <a:buNone/>
            </a:pPr>
            <a:r>
              <a:rPr lang="ru-RU" altLang="ru-RU" sz="2800" dirty="0"/>
              <a:t>	</a:t>
            </a:r>
            <a:r>
              <a:rPr lang="ru-RU" altLang="ru-RU" sz="2400" dirty="0"/>
              <a:t>На рисунке представлен граф, соответствующий задаче Эйлера, в котором ребра соответствуют мостам, а вершины – берегам и островам.</a:t>
            </a:r>
            <a:r>
              <a:rPr lang="ru-RU" altLang="ru-RU" sz="2400" dirty="0">
                <a:solidFill>
                  <a:schemeClr val="accent1"/>
                </a:solidFill>
              </a:rPr>
              <a:t> </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a:extLst>
              <a:ext uri="{FF2B5EF4-FFF2-40B4-BE49-F238E27FC236}">
                <a16:creationId xmlns:a16="http://schemas.microsoft.com/office/drawing/2014/main" id="{83162453-0AFC-4723-AAEF-A0F2462DA9E5}"/>
              </a:ext>
            </a:extLst>
          </p:cNvPr>
          <p:cNvSpPr>
            <a:spLocks noGrp="1" noChangeArrowheads="1"/>
          </p:cNvSpPr>
          <p:nvPr>
            <p:ph type="title"/>
          </p:nvPr>
        </p:nvSpPr>
        <p:spPr>
          <a:xfrm>
            <a:off x="685800" y="0"/>
            <a:ext cx="7772400" cy="457200"/>
          </a:xfrm>
        </p:spPr>
        <p:txBody>
          <a:bodyPr/>
          <a:lstStyle/>
          <a:p>
            <a:pPr eaLnBrk="1" hangingPunct="1"/>
            <a:r>
              <a:rPr lang="ru-RU" altLang="ru-RU" sz="3600" dirty="0">
                <a:solidFill>
                  <a:srgbClr val="FF3300"/>
                </a:solidFill>
              </a:rPr>
              <a:t>Теорема</a:t>
            </a:r>
            <a:r>
              <a:rPr lang="en-US" altLang="ru-RU" sz="3600" dirty="0">
                <a:solidFill>
                  <a:srgbClr val="FF3300"/>
                </a:solidFill>
              </a:rPr>
              <a:t> </a:t>
            </a:r>
            <a:r>
              <a:rPr lang="ru-RU" altLang="ru-RU" sz="3600" dirty="0">
                <a:solidFill>
                  <a:srgbClr val="FF3300"/>
                </a:solidFill>
              </a:rPr>
              <a:t>Эйлера</a:t>
            </a:r>
          </a:p>
        </p:txBody>
      </p:sp>
      <p:sp>
        <p:nvSpPr>
          <p:cNvPr id="27651" name="Text Box 6">
            <a:extLst>
              <a:ext uri="{FF2B5EF4-FFF2-40B4-BE49-F238E27FC236}">
                <a16:creationId xmlns:a16="http://schemas.microsoft.com/office/drawing/2014/main" id="{1D35AE00-7F14-48AB-9C39-3E05754B97DD}"/>
              </a:ext>
            </a:extLst>
          </p:cNvPr>
          <p:cNvSpPr txBox="1">
            <a:spLocks noChangeArrowheads="1"/>
          </p:cNvSpPr>
          <p:nvPr/>
        </p:nvSpPr>
        <p:spPr bwMode="auto">
          <a:xfrm>
            <a:off x="0" y="362895"/>
            <a:ext cx="9144000" cy="954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eaLnBrk="1" hangingPunct="1">
              <a:spcBef>
                <a:spcPct val="50000"/>
              </a:spcBef>
              <a:buFontTx/>
              <a:buNone/>
            </a:pPr>
            <a:r>
              <a:rPr lang="ru-RU" altLang="ru-RU" sz="2800" dirty="0">
                <a:solidFill>
                  <a:srgbClr val="FF3300"/>
                </a:solidFill>
                <a:cs typeface="Times New Roman" panose="02020603050405020304" pitchFamily="18" charset="0"/>
              </a:rPr>
              <a:t>	Теорема.</a:t>
            </a:r>
            <a:r>
              <a:rPr lang="ru-RU" altLang="ru-RU" sz="2800" b="1" dirty="0">
                <a:solidFill>
                  <a:schemeClr val="accent1"/>
                </a:solidFill>
                <a:cs typeface="Times New Roman" panose="02020603050405020304" pitchFamily="18" charset="0"/>
              </a:rPr>
              <a:t> </a:t>
            </a:r>
            <a:r>
              <a:rPr lang="ru-RU" altLang="ru-RU" sz="2800" dirty="0">
                <a:cs typeface="Times New Roman" panose="02020603050405020304" pitchFamily="18" charset="0"/>
              </a:rPr>
              <a:t>Для уникурсального графа число вершин нечетного индекса равно двум или нулю. </a:t>
            </a:r>
          </a:p>
        </p:txBody>
      </p:sp>
      <p:sp>
        <p:nvSpPr>
          <p:cNvPr id="27652" name="Text Box 30">
            <a:extLst>
              <a:ext uri="{FF2B5EF4-FFF2-40B4-BE49-F238E27FC236}">
                <a16:creationId xmlns:a16="http://schemas.microsoft.com/office/drawing/2014/main" id="{C68C959A-7998-4AB0-9C12-19ED9CC7AA68}"/>
              </a:ext>
            </a:extLst>
          </p:cNvPr>
          <p:cNvSpPr txBox="1">
            <a:spLocks noChangeArrowheads="1"/>
          </p:cNvSpPr>
          <p:nvPr/>
        </p:nvSpPr>
        <p:spPr bwMode="auto">
          <a:xfrm>
            <a:off x="0" y="3003641"/>
            <a:ext cx="9144000" cy="2492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eaLnBrk="1" hangingPunct="1">
              <a:spcBef>
                <a:spcPct val="50000"/>
              </a:spcBef>
              <a:buFontTx/>
              <a:buNone/>
            </a:pPr>
            <a:r>
              <a:rPr lang="ru-RU" altLang="ru-RU" sz="2400" dirty="0">
                <a:solidFill>
                  <a:srgbClr val="FF3300"/>
                </a:solidFill>
              </a:rPr>
              <a:t>	</a:t>
            </a:r>
            <a:r>
              <a:rPr lang="ru-RU" altLang="ru-RU" sz="2200" dirty="0">
                <a:solidFill>
                  <a:srgbClr val="FF3300"/>
                </a:solidFill>
              </a:rPr>
              <a:t>Доказательство</a:t>
            </a:r>
            <a:r>
              <a:rPr lang="ru-RU" altLang="ru-RU" sz="2200" dirty="0">
                <a:solidFill>
                  <a:srgbClr val="FF3300"/>
                </a:solidFill>
                <a:cs typeface="Times New Roman" panose="02020603050405020304" pitchFamily="18" charset="0"/>
              </a:rPr>
              <a:t>.</a:t>
            </a:r>
            <a:r>
              <a:rPr lang="ru-RU" altLang="ru-RU" sz="2200" b="1" dirty="0">
                <a:solidFill>
                  <a:schemeClr val="accent1"/>
                </a:solidFill>
                <a:cs typeface="Times New Roman" panose="02020603050405020304" pitchFamily="18" charset="0"/>
              </a:rPr>
              <a:t> </a:t>
            </a:r>
            <a:r>
              <a:rPr lang="ru-RU" altLang="ru-RU" sz="2200" dirty="0"/>
              <a:t>Е</a:t>
            </a:r>
            <a:r>
              <a:rPr lang="ru-RU" altLang="ru-RU" sz="2200" dirty="0">
                <a:cs typeface="Times New Roman" panose="02020603050405020304" pitchFamily="18" charset="0"/>
              </a:rPr>
              <a:t>сли граф уникурсален, то у него есть начало и конец обхода. Остальные вершины имеют четный индекс, так как с каждым входом в такую вершину есть и выход. Если начало </a:t>
            </a:r>
            <a:r>
              <a:rPr lang="en-US" altLang="ru-RU" sz="2200" i="1" dirty="0">
                <a:cs typeface="Times New Roman" panose="02020603050405020304" pitchFamily="18" charset="0"/>
              </a:rPr>
              <a:t>A </a:t>
            </a:r>
            <a:r>
              <a:rPr lang="ru-RU" altLang="ru-RU" sz="2200" dirty="0">
                <a:cs typeface="Times New Roman" panose="02020603050405020304" pitchFamily="18" charset="0"/>
              </a:rPr>
              <a:t>и конец </a:t>
            </a:r>
            <a:r>
              <a:rPr lang="en-US" altLang="ru-RU" sz="2200" i="1" dirty="0">
                <a:cs typeface="Times New Roman" panose="02020603050405020304" pitchFamily="18" charset="0"/>
              </a:rPr>
              <a:t>B</a:t>
            </a:r>
            <a:r>
              <a:rPr lang="en-US" altLang="ru-RU" sz="2200" dirty="0">
                <a:cs typeface="Times New Roman" panose="02020603050405020304" pitchFamily="18" charset="0"/>
              </a:rPr>
              <a:t> </a:t>
            </a:r>
            <a:r>
              <a:rPr lang="ru-RU" altLang="ru-RU" sz="2200" dirty="0">
                <a:cs typeface="Times New Roman" panose="02020603050405020304" pitchFamily="18" charset="0"/>
              </a:rPr>
              <a:t>не совпадают, то они являются единственными вершинами нечетного индекса. У начала выходов на один больше, чем входов, а у конца входов на один больше, чем выходов. Если начало </a:t>
            </a:r>
            <a:r>
              <a:rPr lang="en-US" altLang="ru-RU" sz="2200" i="1" dirty="0">
                <a:cs typeface="Times New Roman" panose="02020603050405020304" pitchFamily="18" charset="0"/>
              </a:rPr>
              <a:t>A </a:t>
            </a:r>
            <a:r>
              <a:rPr lang="ru-RU" altLang="ru-RU" sz="2200" dirty="0">
                <a:cs typeface="Times New Roman" panose="02020603050405020304" pitchFamily="18" charset="0"/>
              </a:rPr>
              <a:t>совпадает с концом</a:t>
            </a:r>
            <a:r>
              <a:rPr lang="en-US" altLang="ru-RU" sz="2200" dirty="0">
                <a:cs typeface="Times New Roman" panose="02020603050405020304" pitchFamily="18" charset="0"/>
              </a:rPr>
              <a:t> </a:t>
            </a:r>
            <a:r>
              <a:rPr lang="en-US" altLang="ru-RU" sz="2200" i="1" dirty="0">
                <a:cs typeface="Times New Roman" panose="02020603050405020304" pitchFamily="18" charset="0"/>
              </a:rPr>
              <a:t>B</a:t>
            </a:r>
            <a:r>
              <a:rPr lang="ru-RU" altLang="ru-RU" sz="2200" dirty="0">
                <a:cs typeface="Times New Roman" panose="02020603050405020304" pitchFamily="18" charset="0"/>
              </a:rPr>
              <a:t>, то вершин с нечетным индексом нет. </a:t>
            </a:r>
          </a:p>
        </p:txBody>
      </p:sp>
      <p:pic>
        <p:nvPicPr>
          <p:cNvPr id="27653" name="Рисунок 1">
            <a:extLst>
              <a:ext uri="{FF2B5EF4-FFF2-40B4-BE49-F238E27FC236}">
                <a16:creationId xmlns:a16="http://schemas.microsoft.com/office/drawing/2014/main" id="{893A9319-763C-487A-BFC9-4A8261F0267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24078" y="1342268"/>
            <a:ext cx="2015911" cy="1665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4" name="Рисунок 2">
            <a:extLst>
              <a:ext uri="{FF2B5EF4-FFF2-40B4-BE49-F238E27FC236}">
                <a16:creationId xmlns:a16="http://schemas.microsoft.com/office/drawing/2014/main" id="{86828254-979F-440F-8509-03592A123EAF}"/>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932041" y="1352959"/>
            <a:ext cx="1800200" cy="14877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30">
            <a:extLst>
              <a:ext uri="{FF2B5EF4-FFF2-40B4-BE49-F238E27FC236}">
                <a16:creationId xmlns:a16="http://schemas.microsoft.com/office/drawing/2014/main" id="{E2291CE7-69C5-46CB-8558-34097750798B}"/>
              </a:ext>
            </a:extLst>
          </p:cNvPr>
          <p:cNvSpPr txBox="1">
            <a:spLocks noChangeArrowheads="1"/>
          </p:cNvSpPr>
          <p:nvPr/>
        </p:nvSpPr>
        <p:spPr bwMode="auto">
          <a:xfrm>
            <a:off x="0" y="5515732"/>
            <a:ext cx="9144000" cy="11387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eaLnBrk="1" hangingPunct="1">
              <a:spcBef>
                <a:spcPct val="50000"/>
              </a:spcBef>
              <a:buFontTx/>
              <a:buNone/>
            </a:pPr>
            <a:r>
              <a:rPr lang="ru-RU" altLang="ru-RU" sz="2400" dirty="0">
                <a:solidFill>
                  <a:srgbClr val="FF3300"/>
                </a:solidFill>
              </a:rPr>
              <a:t>	</a:t>
            </a:r>
            <a:r>
              <a:rPr lang="ru-RU" altLang="ru-RU" sz="2200" dirty="0"/>
              <a:t>Оказывается, верно и обратное. А именно, если для связного графа число вершин нечётного индекса равно двум или нулю, то этот граф является уникурсальным.</a:t>
            </a:r>
            <a:endParaRPr lang="ru-RU" altLang="ru-RU" sz="2200" dirty="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7652"/>
                                        </p:tgtEl>
                                        <p:attrNameLst>
                                          <p:attrName>style.visibility</p:attrName>
                                        </p:attrNameLst>
                                      </p:cBhvr>
                                      <p:to>
                                        <p:strVal val="visible"/>
                                      </p:to>
                                    </p:set>
                                    <p:animEffect transition="in" filter="wipe(up)">
                                      <p:cBhvr>
                                        <p:cTn id="7" dur="500"/>
                                        <p:tgtEl>
                                          <p:spTgt spid="2765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up)">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2" grpId="0"/>
      <p:bldP spid="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053">
            <a:extLst>
              <a:ext uri="{FF2B5EF4-FFF2-40B4-BE49-F238E27FC236}">
                <a16:creationId xmlns:a16="http://schemas.microsoft.com/office/drawing/2014/main" id="{6CEB5CDB-064A-467E-89FE-2E6078AF0DC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0400" y="3644900"/>
            <a:ext cx="2895600" cy="221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9699" name="Text Box 2054">
            <a:extLst>
              <a:ext uri="{FF2B5EF4-FFF2-40B4-BE49-F238E27FC236}">
                <a16:creationId xmlns:a16="http://schemas.microsoft.com/office/drawing/2014/main" id="{2D919EBE-B108-4A61-ABC4-5BBF45FF136E}"/>
              </a:ext>
            </a:extLst>
          </p:cNvPr>
          <p:cNvSpPr txBox="1">
            <a:spLocks noChangeArrowheads="1"/>
          </p:cNvSpPr>
          <p:nvPr/>
        </p:nvSpPr>
        <p:spPr bwMode="auto">
          <a:xfrm>
            <a:off x="152400" y="404664"/>
            <a:ext cx="8991600" cy="2678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eaLnBrk="1" hangingPunct="1">
              <a:spcBef>
                <a:spcPct val="50000"/>
              </a:spcBef>
              <a:buFontTx/>
              <a:buNone/>
            </a:pPr>
            <a:r>
              <a:rPr lang="ru-RU" altLang="ru-RU" sz="2400" dirty="0">
                <a:solidFill>
                  <a:srgbClr val="FF3300"/>
                </a:solidFill>
              </a:rPr>
              <a:t>	</a:t>
            </a:r>
            <a:r>
              <a:rPr lang="ru-RU" altLang="ru-RU" sz="2800" dirty="0">
                <a:solidFill>
                  <a:srgbClr val="FF3300"/>
                </a:solidFill>
              </a:rPr>
              <a:t>Решение задачи Эйлера. </a:t>
            </a:r>
            <a:r>
              <a:rPr lang="ru-RU" altLang="ru-RU" sz="2800" dirty="0"/>
              <a:t>Найдем индексы</a:t>
            </a:r>
            <a:r>
              <a:rPr lang="ru-RU" altLang="ru-RU" sz="2800" dirty="0">
                <a:cs typeface="Times New Roman" panose="02020603050405020304" pitchFamily="18" charset="0"/>
              </a:rPr>
              <a:t>  вершин графа </a:t>
            </a:r>
            <a:r>
              <a:rPr lang="ru-RU" altLang="ru-RU" sz="2800" dirty="0"/>
              <a:t>задачи Эйлера.</a:t>
            </a:r>
            <a:r>
              <a:rPr lang="ru-RU" altLang="ru-RU" sz="2800" dirty="0">
                <a:cs typeface="Times New Roman" panose="02020603050405020304" pitchFamily="18" charset="0"/>
              </a:rPr>
              <a:t> Вершина А имеет индекс 5, Б - 3, П - 3 и Л - 3. Таким образом, мы имеем четыре вершины нечетного индекса, и, следовательно, данный граф не является уникурсальным. </a:t>
            </a:r>
            <a:r>
              <a:rPr lang="ru-RU" altLang="ru-RU" sz="2800" dirty="0"/>
              <a:t>Значит</a:t>
            </a:r>
            <a:r>
              <a:rPr lang="ru-RU" altLang="ru-RU" sz="2800" dirty="0">
                <a:cs typeface="Times New Roman" panose="02020603050405020304" pitchFamily="18" charset="0"/>
              </a:rPr>
              <a:t>, нельзя пройти по каждому из семи мостов только один раз.</a:t>
            </a:r>
            <a:endParaRPr lang="ru-RU" altLang="ru-RU" sz="2800"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 Box 3">
            <a:extLst>
              <a:ext uri="{FF2B5EF4-FFF2-40B4-BE49-F238E27FC236}">
                <a16:creationId xmlns:a16="http://schemas.microsoft.com/office/drawing/2014/main" id="{512CF19A-FAD5-47EF-8CC5-A516E2F7CA8D}"/>
              </a:ext>
            </a:extLst>
          </p:cNvPr>
          <p:cNvSpPr txBox="1">
            <a:spLocks noChangeArrowheads="1"/>
          </p:cNvSpPr>
          <p:nvPr/>
        </p:nvSpPr>
        <p:spPr bwMode="auto">
          <a:xfrm>
            <a:off x="0" y="838200"/>
            <a:ext cx="91440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eaLnBrk="1" hangingPunct="1">
              <a:spcBef>
                <a:spcPct val="50000"/>
              </a:spcBef>
              <a:buFontTx/>
              <a:buNone/>
            </a:pPr>
            <a:r>
              <a:rPr lang="ru-RU" altLang="ru-RU" dirty="0"/>
              <a:t>	1. Выясните</a:t>
            </a:r>
            <a:r>
              <a:rPr lang="ru-RU" altLang="ru-RU" dirty="0">
                <a:cs typeface="Times New Roman" panose="02020603050405020304" pitchFamily="18" charset="0"/>
              </a:rPr>
              <a:t>, какие графы, изображенные на рисунке, являются уникурсальными?</a:t>
            </a:r>
          </a:p>
        </p:txBody>
      </p:sp>
      <p:sp>
        <p:nvSpPr>
          <p:cNvPr id="182277" name="Text Box 5">
            <a:extLst>
              <a:ext uri="{FF2B5EF4-FFF2-40B4-BE49-F238E27FC236}">
                <a16:creationId xmlns:a16="http://schemas.microsoft.com/office/drawing/2014/main" id="{9F0A9985-AA59-4EBF-8DD0-A7BF4171871D}"/>
              </a:ext>
            </a:extLst>
          </p:cNvPr>
          <p:cNvSpPr txBox="1">
            <a:spLocks noChangeArrowheads="1"/>
          </p:cNvSpPr>
          <p:nvPr/>
        </p:nvSpPr>
        <p:spPr bwMode="auto">
          <a:xfrm>
            <a:off x="533400" y="5562600"/>
            <a:ext cx="64008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ru-RU" altLang="ru-RU" dirty="0">
                <a:solidFill>
                  <a:srgbClr val="FF3300"/>
                </a:solidFill>
              </a:rPr>
              <a:t>Ответ:</a:t>
            </a:r>
            <a:r>
              <a:rPr lang="ru-RU" altLang="ru-RU" dirty="0">
                <a:solidFill>
                  <a:schemeClr val="accent1"/>
                </a:solidFill>
              </a:rPr>
              <a:t> </a:t>
            </a:r>
            <a:r>
              <a:rPr lang="ru-RU" altLang="ru-RU" dirty="0"/>
              <a:t>а), б), г), д), ж), з).</a:t>
            </a:r>
          </a:p>
        </p:txBody>
      </p:sp>
      <p:pic>
        <p:nvPicPr>
          <p:cNvPr id="33796" name="Picture 8">
            <a:extLst>
              <a:ext uri="{FF2B5EF4-FFF2-40B4-BE49-F238E27FC236}">
                <a16:creationId xmlns:a16="http://schemas.microsoft.com/office/drawing/2014/main" id="{40132445-B3D8-4889-B542-642AA734749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2286000"/>
            <a:ext cx="7524750" cy="300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2">
            <a:extLst>
              <a:ext uri="{FF2B5EF4-FFF2-40B4-BE49-F238E27FC236}">
                <a16:creationId xmlns:a16="http://schemas.microsoft.com/office/drawing/2014/main" id="{9A068E3A-9389-8E2D-53B7-B70DB6476FDF}"/>
              </a:ext>
            </a:extLst>
          </p:cNvPr>
          <p:cNvSpPr txBox="1">
            <a:spLocks noChangeArrowheads="1"/>
          </p:cNvSpPr>
          <p:nvPr/>
        </p:nvSpPr>
        <p:spPr bwMode="auto">
          <a:xfrm>
            <a:off x="685800" y="152400"/>
            <a:ext cx="7772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charset="0"/>
              </a:defRPr>
            </a:lvl2pPr>
            <a:lvl3pPr algn="ctr" rtl="0" eaLnBrk="0" fontAlgn="base" hangingPunct="0">
              <a:spcBef>
                <a:spcPct val="0"/>
              </a:spcBef>
              <a:spcAft>
                <a:spcPct val="0"/>
              </a:spcAft>
              <a:defRPr sz="4400">
                <a:solidFill>
                  <a:schemeClr val="tx2"/>
                </a:solidFill>
                <a:latin typeface="Times New Roman" charset="0"/>
              </a:defRPr>
            </a:lvl3pPr>
            <a:lvl4pPr algn="ctr" rtl="0" eaLnBrk="0" fontAlgn="base" hangingPunct="0">
              <a:spcBef>
                <a:spcPct val="0"/>
              </a:spcBef>
              <a:spcAft>
                <a:spcPct val="0"/>
              </a:spcAft>
              <a:defRPr sz="4400">
                <a:solidFill>
                  <a:schemeClr val="tx2"/>
                </a:solidFill>
                <a:latin typeface="Times New Roman" charset="0"/>
              </a:defRPr>
            </a:lvl4pPr>
            <a:lvl5pPr algn="ctr" rtl="0" eaLnBrk="0" fontAlgn="base" hangingPunct="0">
              <a:spcBef>
                <a:spcPct val="0"/>
              </a:spcBef>
              <a:spcAft>
                <a:spcPct val="0"/>
              </a:spcAft>
              <a:defRPr sz="4400">
                <a:solidFill>
                  <a:schemeClr val="tx2"/>
                </a:solidFill>
                <a:latin typeface="Times New Roman" charset="0"/>
              </a:defRPr>
            </a:lvl5pPr>
            <a:lvl6pPr marL="457200" algn="ctr" rtl="0" fontAlgn="base">
              <a:spcBef>
                <a:spcPct val="0"/>
              </a:spcBef>
              <a:spcAft>
                <a:spcPct val="0"/>
              </a:spcAft>
              <a:defRPr sz="4400">
                <a:solidFill>
                  <a:schemeClr val="tx2"/>
                </a:solidFill>
                <a:latin typeface="Times New Roman" charset="0"/>
              </a:defRPr>
            </a:lvl6pPr>
            <a:lvl7pPr marL="914400" algn="ctr" rtl="0" fontAlgn="base">
              <a:spcBef>
                <a:spcPct val="0"/>
              </a:spcBef>
              <a:spcAft>
                <a:spcPct val="0"/>
              </a:spcAft>
              <a:defRPr sz="4400">
                <a:solidFill>
                  <a:schemeClr val="tx2"/>
                </a:solidFill>
                <a:latin typeface="Times New Roman" charset="0"/>
              </a:defRPr>
            </a:lvl7pPr>
            <a:lvl8pPr marL="1371600" algn="ctr" rtl="0" fontAlgn="base">
              <a:spcBef>
                <a:spcPct val="0"/>
              </a:spcBef>
              <a:spcAft>
                <a:spcPct val="0"/>
              </a:spcAft>
              <a:defRPr sz="4400">
                <a:solidFill>
                  <a:schemeClr val="tx2"/>
                </a:solidFill>
                <a:latin typeface="Times New Roman" charset="0"/>
              </a:defRPr>
            </a:lvl8pPr>
            <a:lvl9pPr marL="1828800" algn="ctr" rtl="0" fontAlgn="base">
              <a:spcBef>
                <a:spcPct val="0"/>
              </a:spcBef>
              <a:spcAft>
                <a:spcPct val="0"/>
              </a:spcAft>
              <a:defRPr sz="4400">
                <a:solidFill>
                  <a:schemeClr val="tx2"/>
                </a:solidFill>
                <a:latin typeface="Times New Roman" charset="0"/>
              </a:defRPr>
            </a:lvl9pPr>
          </a:lstStyle>
          <a:p>
            <a:pPr eaLnBrk="1" hangingPunct="1"/>
            <a:r>
              <a:rPr lang="ru-RU" altLang="ru-RU" sz="3600" kern="0" dirty="0">
                <a:solidFill>
                  <a:srgbClr val="FF3300"/>
                </a:solidFill>
              </a:rPr>
              <a:t>Упражнения</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82277"/>
                                        </p:tgtEl>
                                        <p:attrNameLst>
                                          <p:attrName>style.visibility</p:attrName>
                                        </p:attrNameLst>
                                      </p:cBhvr>
                                      <p:to>
                                        <p:strVal val="visible"/>
                                      </p:to>
                                    </p:set>
                                    <p:animEffect transition="in" filter="wipe(left)">
                                      <p:cBhvr>
                                        <p:cTn id="7" dur="500"/>
                                        <p:tgtEl>
                                          <p:spTgt spid="1822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2277" grpId="0"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 Box 3">
            <a:extLst>
              <a:ext uri="{FF2B5EF4-FFF2-40B4-BE49-F238E27FC236}">
                <a16:creationId xmlns:a16="http://schemas.microsoft.com/office/drawing/2014/main" id="{512CF19A-FAD5-47EF-8CC5-A516E2F7CA8D}"/>
              </a:ext>
            </a:extLst>
          </p:cNvPr>
          <p:cNvSpPr txBox="1">
            <a:spLocks noChangeArrowheads="1"/>
          </p:cNvSpPr>
          <p:nvPr/>
        </p:nvSpPr>
        <p:spPr bwMode="auto">
          <a:xfrm>
            <a:off x="0" y="838200"/>
            <a:ext cx="91440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eaLnBrk="1" hangingPunct="1">
              <a:spcBef>
                <a:spcPct val="50000"/>
              </a:spcBef>
              <a:buFontTx/>
              <a:buNone/>
            </a:pPr>
            <a:r>
              <a:rPr lang="ru-RU" altLang="ru-RU" dirty="0"/>
              <a:t>	2. Выясните</a:t>
            </a:r>
            <a:r>
              <a:rPr lang="ru-RU" altLang="ru-RU" dirty="0">
                <a:cs typeface="Times New Roman" panose="02020603050405020304" pitchFamily="18" charset="0"/>
              </a:rPr>
              <a:t>, какие графы, изображенные на рисунке, являются уникурсальными?</a:t>
            </a:r>
          </a:p>
        </p:txBody>
      </p:sp>
      <p:sp>
        <p:nvSpPr>
          <p:cNvPr id="182277" name="Text Box 5">
            <a:extLst>
              <a:ext uri="{FF2B5EF4-FFF2-40B4-BE49-F238E27FC236}">
                <a16:creationId xmlns:a16="http://schemas.microsoft.com/office/drawing/2014/main" id="{9F0A9985-AA59-4EBF-8DD0-A7BF4171871D}"/>
              </a:ext>
            </a:extLst>
          </p:cNvPr>
          <p:cNvSpPr txBox="1">
            <a:spLocks noChangeArrowheads="1"/>
          </p:cNvSpPr>
          <p:nvPr/>
        </p:nvSpPr>
        <p:spPr bwMode="auto">
          <a:xfrm>
            <a:off x="533400" y="5562600"/>
            <a:ext cx="64008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ru-RU" altLang="ru-RU" dirty="0">
                <a:solidFill>
                  <a:srgbClr val="FF3300"/>
                </a:solidFill>
              </a:rPr>
              <a:t>Ответ:</a:t>
            </a:r>
            <a:r>
              <a:rPr lang="ru-RU" altLang="ru-RU" dirty="0">
                <a:solidFill>
                  <a:schemeClr val="accent1"/>
                </a:solidFill>
              </a:rPr>
              <a:t> </a:t>
            </a:r>
            <a:r>
              <a:rPr lang="ru-RU" altLang="ru-RU" dirty="0"/>
              <a:t>б).</a:t>
            </a:r>
          </a:p>
        </p:txBody>
      </p:sp>
      <p:pic>
        <p:nvPicPr>
          <p:cNvPr id="5" name="Picture 4">
            <a:extLst>
              <a:ext uri="{FF2B5EF4-FFF2-40B4-BE49-F238E27FC236}">
                <a16:creationId xmlns:a16="http://schemas.microsoft.com/office/drawing/2014/main" id="{FC9F271A-B5BD-4351-A9A9-78B6B146EF6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8025" y="2528888"/>
            <a:ext cx="7727950" cy="180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7537478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82277"/>
                                        </p:tgtEl>
                                        <p:attrNameLst>
                                          <p:attrName>style.visibility</p:attrName>
                                        </p:attrNameLst>
                                      </p:cBhvr>
                                      <p:to>
                                        <p:strVal val="visible"/>
                                      </p:to>
                                    </p:set>
                                    <p:animEffect transition="in" filter="wipe(left)">
                                      <p:cBhvr>
                                        <p:cTn id="7" dur="500"/>
                                        <p:tgtEl>
                                          <p:spTgt spid="1822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2277" grpId="0"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 Box 2054">
            <a:extLst>
              <a:ext uri="{FF2B5EF4-FFF2-40B4-BE49-F238E27FC236}">
                <a16:creationId xmlns:a16="http://schemas.microsoft.com/office/drawing/2014/main" id="{A6F6ECAA-027D-4E41-B2C7-54D2EF2185CD}"/>
              </a:ext>
            </a:extLst>
          </p:cNvPr>
          <p:cNvSpPr txBox="1">
            <a:spLocks noChangeArrowheads="1"/>
          </p:cNvSpPr>
          <p:nvPr/>
        </p:nvSpPr>
        <p:spPr bwMode="auto">
          <a:xfrm>
            <a:off x="107950" y="280988"/>
            <a:ext cx="8991600" cy="1815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eaLnBrk="1" hangingPunct="1">
              <a:spcBef>
                <a:spcPts val="0"/>
              </a:spcBef>
              <a:buFontTx/>
              <a:buNone/>
            </a:pPr>
            <a:r>
              <a:rPr lang="ru-RU" altLang="ru-RU" sz="2400" dirty="0"/>
              <a:t>	</a:t>
            </a:r>
            <a:r>
              <a:rPr lang="ru-RU" altLang="ru-RU" sz="2800" dirty="0"/>
              <a:t>3. Решите задачу, аналогичную задаче Эйлера, с пятнадцатью мостами.</a:t>
            </a:r>
          </a:p>
          <a:p>
            <a:pPr algn="just" eaLnBrk="1" hangingPunct="1">
              <a:spcBef>
                <a:spcPts val="0"/>
              </a:spcBef>
              <a:buFontTx/>
              <a:buNone/>
            </a:pPr>
            <a:r>
              <a:rPr lang="ru-RU" altLang="ru-RU" sz="2800" dirty="0"/>
              <a:t>	Можно ли пройти по каждому мосту ровно один раз?</a:t>
            </a:r>
          </a:p>
        </p:txBody>
      </p:sp>
      <p:pic>
        <p:nvPicPr>
          <p:cNvPr id="31747" name="Picture 2">
            <a:extLst>
              <a:ext uri="{FF2B5EF4-FFF2-40B4-BE49-F238E27FC236}">
                <a16:creationId xmlns:a16="http://schemas.microsoft.com/office/drawing/2014/main" id="{627540E4-58B9-41AF-895F-4EE627080F2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9672" y="1916832"/>
            <a:ext cx="5513388" cy="3744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7" name="Группа 6">
            <a:extLst>
              <a:ext uri="{FF2B5EF4-FFF2-40B4-BE49-F238E27FC236}">
                <a16:creationId xmlns:a16="http://schemas.microsoft.com/office/drawing/2014/main" id="{52380BC5-82C8-A383-F168-263CD8E8BB0E}"/>
              </a:ext>
            </a:extLst>
          </p:cNvPr>
          <p:cNvGrpSpPr/>
          <p:nvPr/>
        </p:nvGrpSpPr>
        <p:grpSpPr>
          <a:xfrm>
            <a:off x="539552" y="1912601"/>
            <a:ext cx="6593508" cy="4616614"/>
            <a:chOff x="539552" y="1912601"/>
            <a:chExt cx="6593508" cy="4616614"/>
          </a:xfrm>
        </p:grpSpPr>
        <p:sp>
          <p:nvSpPr>
            <p:cNvPr id="4" name="Text Box 5">
              <a:extLst>
                <a:ext uri="{FF2B5EF4-FFF2-40B4-BE49-F238E27FC236}">
                  <a16:creationId xmlns:a16="http://schemas.microsoft.com/office/drawing/2014/main" id="{224FBED4-F3B7-4E58-89D0-D828FF6D4C0D}"/>
                </a:ext>
              </a:extLst>
            </p:cNvPr>
            <p:cNvSpPr txBox="1">
              <a:spLocks noChangeArrowheads="1"/>
            </p:cNvSpPr>
            <p:nvPr/>
          </p:nvSpPr>
          <p:spPr bwMode="auto">
            <a:xfrm>
              <a:off x="539552" y="5949777"/>
              <a:ext cx="64008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ru-RU" altLang="ru-RU" dirty="0">
                  <a:solidFill>
                    <a:srgbClr val="FF3300"/>
                  </a:solidFill>
                </a:rPr>
                <a:t>Ответ:</a:t>
              </a:r>
              <a:r>
                <a:rPr lang="ru-RU" altLang="ru-RU" dirty="0">
                  <a:solidFill>
                    <a:schemeClr val="accent1"/>
                  </a:solidFill>
                </a:rPr>
                <a:t> </a:t>
              </a:r>
              <a:r>
                <a:rPr lang="ru-RU" altLang="ru-RU" dirty="0"/>
                <a:t>Да.</a:t>
              </a:r>
            </a:p>
          </p:txBody>
        </p:sp>
        <p:pic>
          <p:nvPicPr>
            <p:cNvPr id="6" name="Рисунок 5">
              <a:extLst>
                <a:ext uri="{FF2B5EF4-FFF2-40B4-BE49-F238E27FC236}">
                  <a16:creationId xmlns:a16="http://schemas.microsoft.com/office/drawing/2014/main" id="{85E7EC11-05D5-C5FA-A14E-2BC0AAC4C7E6}"/>
                </a:ext>
              </a:extLst>
            </p:cNvPr>
            <p:cNvPicPr>
              <a:picLocks noChangeAspect="1"/>
            </p:cNvPicPr>
            <p:nvPr/>
          </p:nvPicPr>
          <p:blipFill>
            <a:blip r:embed="rId4"/>
            <a:stretch>
              <a:fillRect/>
            </a:stretch>
          </p:blipFill>
          <p:spPr>
            <a:xfrm>
              <a:off x="1607789" y="1912601"/>
              <a:ext cx="5525271" cy="3753374"/>
            </a:xfrm>
            <a:prstGeom prst="rect">
              <a:avLst/>
            </a:prstGeom>
          </p:spPr>
        </p:pic>
      </p:grpSp>
    </p:spTree>
    <p:extLst>
      <p:ext uri="{BB962C8B-B14F-4D97-AF65-F5344CB8AC3E}">
        <p14:creationId xmlns:p14="http://schemas.microsoft.com/office/powerpoint/2010/main" val="1917972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ext Box 3">
            <a:extLst>
              <a:ext uri="{FF2B5EF4-FFF2-40B4-BE49-F238E27FC236}">
                <a16:creationId xmlns:a16="http://schemas.microsoft.com/office/drawing/2014/main" id="{FAB8DDFE-E8E4-4388-8F3A-C52BB5F2798A}"/>
              </a:ext>
            </a:extLst>
          </p:cNvPr>
          <p:cNvSpPr txBox="1">
            <a:spLocks noChangeArrowheads="1"/>
          </p:cNvSpPr>
          <p:nvPr/>
        </p:nvSpPr>
        <p:spPr bwMode="auto">
          <a:xfrm>
            <a:off x="0" y="0"/>
            <a:ext cx="9144000" cy="2714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eaLnBrk="1" hangingPunct="1">
              <a:spcBef>
                <a:spcPct val="50000"/>
              </a:spcBef>
              <a:buFontTx/>
              <a:buNone/>
            </a:pPr>
            <a:r>
              <a:rPr lang="ru-RU" altLang="ru-RU" sz="2800" dirty="0"/>
              <a:t>	4. На рисунке изображен план подземелья, в одной из комнат которого находится клад, для отыскания которого нужно войти в одну из крайних комнат, пройти через все двери ровно по одному разу через каждую. Клад будет в комнате за последней дверью. В какой комнате находится клад?</a:t>
            </a:r>
            <a:r>
              <a:rPr lang="ru-RU" altLang="ru-RU" dirty="0"/>
              <a:t> </a:t>
            </a:r>
            <a:endParaRPr lang="ru-RU" altLang="ru-RU" dirty="0">
              <a:cs typeface="Times New Roman" panose="02020603050405020304" pitchFamily="18" charset="0"/>
            </a:endParaRPr>
          </a:p>
        </p:txBody>
      </p:sp>
      <p:sp>
        <p:nvSpPr>
          <p:cNvPr id="184324" name="Text Box 4">
            <a:extLst>
              <a:ext uri="{FF2B5EF4-FFF2-40B4-BE49-F238E27FC236}">
                <a16:creationId xmlns:a16="http://schemas.microsoft.com/office/drawing/2014/main" id="{B41840FA-4230-466B-9FFA-6B43A6575320}"/>
              </a:ext>
            </a:extLst>
          </p:cNvPr>
          <p:cNvSpPr txBox="1">
            <a:spLocks noChangeArrowheads="1"/>
          </p:cNvSpPr>
          <p:nvPr/>
        </p:nvSpPr>
        <p:spPr bwMode="auto">
          <a:xfrm>
            <a:off x="228600" y="6096000"/>
            <a:ext cx="50292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ru-RU" altLang="ru-RU">
                <a:solidFill>
                  <a:srgbClr val="FF3300"/>
                </a:solidFill>
              </a:rPr>
              <a:t>Ответ:</a:t>
            </a:r>
            <a:r>
              <a:rPr lang="ru-RU" altLang="ru-RU">
                <a:solidFill>
                  <a:schemeClr val="accent1"/>
                </a:solidFill>
              </a:rPr>
              <a:t> </a:t>
            </a:r>
            <a:r>
              <a:rPr lang="ru-RU" altLang="ru-RU"/>
              <a:t>18.</a:t>
            </a:r>
          </a:p>
        </p:txBody>
      </p:sp>
      <p:pic>
        <p:nvPicPr>
          <p:cNvPr id="35844" name="Picture 2053">
            <a:extLst>
              <a:ext uri="{FF2B5EF4-FFF2-40B4-BE49-F238E27FC236}">
                <a16:creationId xmlns:a16="http://schemas.microsoft.com/office/drawing/2014/main" id="{3B43B57E-1130-4B8D-9D5F-D8009E90189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4600" y="2819400"/>
            <a:ext cx="4637088" cy="3808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84324"/>
                                        </p:tgtEl>
                                        <p:attrNameLst>
                                          <p:attrName>style.visibility</p:attrName>
                                        </p:attrNameLst>
                                      </p:cBhvr>
                                      <p:to>
                                        <p:strVal val="visible"/>
                                      </p:to>
                                    </p:set>
                                    <p:animEffect transition="in" filter="wipe(up)">
                                      <p:cBhvr>
                                        <p:cTn id="7" dur="500"/>
                                        <p:tgtEl>
                                          <p:spTgt spid="1843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24" grpId="0"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ext Box 3">
            <a:extLst>
              <a:ext uri="{FF2B5EF4-FFF2-40B4-BE49-F238E27FC236}">
                <a16:creationId xmlns:a16="http://schemas.microsoft.com/office/drawing/2014/main" id="{62198E4A-ECB5-4A9A-A281-CB4A966DCEB4}"/>
              </a:ext>
            </a:extLst>
          </p:cNvPr>
          <p:cNvSpPr txBox="1">
            <a:spLocks noChangeArrowheads="1"/>
          </p:cNvSpPr>
          <p:nvPr/>
        </p:nvSpPr>
        <p:spPr bwMode="auto">
          <a:xfrm>
            <a:off x="0" y="260648"/>
            <a:ext cx="9144000" cy="20621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eaLnBrk="1" hangingPunct="1">
              <a:spcBef>
                <a:spcPct val="50000"/>
              </a:spcBef>
              <a:buFontTx/>
              <a:buNone/>
            </a:pPr>
            <a:r>
              <a:rPr lang="ru-RU" altLang="ru-RU" dirty="0">
                <a:cs typeface="Times New Roman" panose="02020603050405020304" pitchFamily="18" charset="0"/>
              </a:rPr>
              <a:t>	5. </a:t>
            </a:r>
            <a:r>
              <a:rPr lang="ru-RU" dirty="0">
                <a:effectLst/>
                <a:latin typeface="Times New Roman" panose="02020603050405020304" pitchFamily="18" charset="0"/>
                <a:ea typeface="Times New Roman" panose="02020603050405020304" pitchFamily="18" charset="0"/>
              </a:rPr>
              <a:t>Докажите, что если в задаче о кёнигсбергских мостах добавить еще один мост в любом месте реки </a:t>
            </a:r>
            <a:r>
              <a:rPr lang="ru-RU" dirty="0" err="1">
                <a:effectLst/>
                <a:latin typeface="Times New Roman" panose="02020603050405020304" pitchFamily="18" charset="0"/>
                <a:ea typeface="Times New Roman" panose="02020603050405020304" pitchFamily="18" charset="0"/>
              </a:rPr>
              <a:t>Прегель</a:t>
            </a:r>
            <a:r>
              <a:rPr lang="ru-RU" dirty="0">
                <a:effectLst/>
                <a:latin typeface="Times New Roman" panose="02020603050405020304" pitchFamily="18" charset="0"/>
                <a:ea typeface="Times New Roman" panose="02020603050405020304" pitchFamily="18" charset="0"/>
              </a:rPr>
              <a:t>, то полученный граф будет уникурсальным.</a:t>
            </a:r>
            <a:endParaRPr lang="ru-RU" altLang="ru-RU" dirty="0">
              <a:cs typeface="Times New Roman" panose="02020603050405020304" pitchFamily="18" charset="0"/>
            </a:endParaRPr>
          </a:p>
        </p:txBody>
      </p:sp>
      <p:pic>
        <p:nvPicPr>
          <p:cNvPr id="5" name="Picture 35">
            <a:extLst>
              <a:ext uri="{FF2B5EF4-FFF2-40B4-BE49-F238E27FC236}">
                <a16:creationId xmlns:a16="http://schemas.microsoft.com/office/drawing/2014/main" id="{235182F7-DDBC-4C16-A20F-D590F31A663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2" y="2780928"/>
            <a:ext cx="4419600" cy="213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a:extLst>
              <a:ext uri="{FF2B5EF4-FFF2-40B4-BE49-F238E27FC236}">
                <a16:creationId xmlns:a16="http://schemas.microsoft.com/office/drawing/2014/main" id="{9D096F63-489C-4436-B658-C5A2EEE9A39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80112" y="2624559"/>
            <a:ext cx="3195638" cy="2446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0499741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C70EF0CD-3155-46D6-B3D2-A6983800CE05}"/>
              </a:ext>
            </a:extLst>
          </p:cNvPr>
          <p:cNvSpPr>
            <a:spLocks noGrp="1" noChangeArrowheads="1"/>
          </p:cNvSpPr>
          <p:nvPr>
            <p:ph type="title"/>
          </p:nvPr>
        </p:nvSpPr>
        <p:spPr>
          <a:xfrm>
            <a:off x="467544" y="2060848"/>
            <a:ext cx="7772400" cy="1044352"/>
          </a:xfrm>
        </p:spPr>
        <p:txBody>
          <a:bodyPr/>
          <a:lstStyle/>
          <a:p>
            <a:pPr eaLnBrk="1" hangingPunct="1"/>
            <a:r>
              <a:rPr lang="ru-RU" altLang="ru-RU" sz="5400" dirty="0">
                <a:solidFill>
                  <a:srgbClr val="FF3300"/>
                </a:solidFill>
              </a:rPr>
              <a:t>Теорема Эйлера</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ext Box 3">
            <a:extLst>
              <a:ext uri="{FF2B5EF4-FFF2-40B4-BE49-F238E27FC236}">
                <a16:creationId xmlns:a16="http://schemas.microsoft.com/office/drawing/2014/main" id="{E80A369F-467E-40B2-A814-9B7646FF6E99}"/>
              </a:ext>
            </a:extLst>
          </p:cNvPr>
          <p:cNvSpPr txBox="1">
            <a:spLocks noChangeArrowheads="1"/>
          </p:cNvSpPr>
          <p:nvPr/>
        </p:nvSpPr>
        <p:spPr bwMode="auto">
          <a:xfrm>
            <a:off x="0" y="1268760"/>
            <a:ext cx="8991600" cy="180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eaLnBrk="1" hangingPunct="1">
              <a:spcBef>
                <a:spcPct val="50000"/>
              </a:spcBef>
              <a:buFontTx/>
              <a:buNone/>
            </a:pPr>
            <a:r>
              <a:rPr lang="ru-RU" altLang="ru-RU" sz="2800" b="1" dirty="0">
                <a:solidFill>
                  <a:srgbClr val="FF3300"/>
                </a:solidFill>
                <a:cs typeface="Times New Roman" panose="02020603050405020304" pitchFamily="18" charset="0"/>
              </a:rPr>
              <a:t>	</a:t>
            </a:r>
            <a:r>
              <a:rPr lang="ru-RU" altLang="ru-RU" sz="2800" dirty="0">
                <a:solidFill>
                  <a:srgbClr val="FF3300"/>
                </a:solidFill>
                <a:cs typeface="Times New Roman" panose="02020603050405020304" pitchFamily="18" charset="0"/>
              </a:rPr>
              <a:t>Теорема Эйлера.</a:t>
            </a:r>
            <a:r>
              <a:rPr lang="ru-RU" altLang="ru-RU" sz="2800" dirty="0">
                <a:solidFill>
                  <a:schemeClr val="accent1"/>
                </a:solidFill>
                <a:cs typeface="Times New Roman" panose="02020603050405020304" pitchFamily="18" charset="0"/>
              </a:rPr>
              <a:t>  </a:t>
            </a:r>
            <a:r>
              <a:rPr lang="ru-RU" altLang="ru-RU" sz="2800" dirty="0"/>
              <a:t>Для связного простого графа имеет место равенство</a:t>
            </a:r>
            <a:r>
              <a:rPr lang="ru-RU" altLang="ru-RU" sz="2800" dirty="0">
                <a:cs typeface="Times New Roman" panose="02020603050405020304" pitchFamily="18" charset="0"/>
              </a:rPr>
              <a:t> В - Р + Г = </a:t>
            </a:r>
            <a:r>
              <a:rPr lang="ru-RU" altLang="ru-RU" sz="2800" dirty="0"/>
              <a:t>2</a:t>
            </a:r>
            <a:r>
              <a:rPr lang="ru-RU" altLang="ru-RU" sz="2800" dirty="0">
                <a:cs typeface="Times New Roman" panose="02020603050405020304" pitchFamily="18" charset="0"/>
              </a:rPr>
              <a:t>,</a:t>
            </a:r>
            <a:r>
              <a:rPr lang="ru-RU" altLang="ru-RU" sz="2800" dirty="0"/>
              <a:t> </a:t>
            </a:r>
            <a:r>
              <a:rPr lang="ru-RU" altLang="ru-RU" sz="2800" dirty="0">
                <a:cs typeface="Times New Roman" panose="02020603050405020304" pitchFamily="18" charset="0"/>
              </a:rPr>
              <a:t>где В - число вершин, Р - общее число ребер, Г - число </a:t>
            </a:r>
            <a:r>
              <a:rPr lang="ru-RU" altLang="ru-RU" sz="2800" dirty="0"/>
              <a:t>областей </a:t>
            </a:r>
            <a:r>
              <a:rPr lang="ru-RU" altLang="ru-RU" sz="2800" dirty="0">
                <a:cs typeface="Times New Roman" panose="02020603050405020304" pitchFamily="18" charset="0"/>
              </a:rPr>
              <a:t>(граней)</a:t>
            </a:r>
            <a:r>
              <a:rPr lang="ru-RU" altLang="ru-RU" sz="2800" dirty="0"/>
              <a:t>, на которые граф разбивает плоскость</a:t>
            </a:r>
            <a:r>
              <a:rPr lang="ru-RU" altLang="ru-RU" sz="2800" dirty="0">
                <a:cs typeface="Times New Roman" panose="02020603050405020304" pitchFamily="18" charset="0"/>
              </a:rPr>
              <a:t>.</a:t>
            </a:r>
          </a:p>
        </p:txBody>
      </p:sp>
      <p:pic>
        <p:nvPicPr>
          <p:cNvPr id="5124" name="Picture 11">
            <a:extLst>
              <a:ext uri="{FF2B5EF4-FFF2-40B4-BE49-F238E27FC236}">
                <a16:creationId xmlns:a16="http://schemas.microsoft.com/office/drawing/2014/main" id="{1229361F-ECD6-43A9-AC47-17A98A61747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6600" y="4343400"/>
            <a:ext cx="2286000" cy="2255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125" name="Text Box 17">
            <a:extLst>
              <a:ext uri="{FF2B5EF4-FFF2-40B4-BE49-F238E27FC236}">
                <a16:creationId xmlns:a16="http://schemas.microsoft.com/office/drawing/2014/main" id="{49F77F17-2433-4277-AB1D-44D917F7835E}"/>
              </a:ext>
            </a:extLst>
          </p:cNvPr>
          <p:cNvSpPr txBox="1">
            <a:spLocks noChangeArrowheads="1"/>
          </p:cNvSpPr>
          <p:nvPr/>
        </p:nvSpPr>
        <p:spPr bwMode="auto">
          <a:xfrm>
            <a:off x="152400" y="3097560"/>
            <a:ext cx="88392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eaLnBrk="1" hangingPunct="1">
              <a:spcBef>
                <a:spcPct val="50000"/>
              </a:spcBef>
              <a:buFontTx/>
              <a:buNone/>
            </a:pPr>
            <a:r>
              <a:rPr lang="ru-RU" altLang="ru-RU" sz="2800"/>
              <a:t>Например, для графа, изображенного на рисунке, В = 8, Р = 12, Г = 6.</a:t>
            </a:r>
            <a:endParaRPr lang="ru-RU" altLang="ru-RU" sz="2800">
              <a:cs typeface="Times New Roman" panose="02020603050405020304" pitchFamily="18" charset="0"/>
            </a:endParaRPr>
          </a:p>
        </p:txBody>
      </p:sp>
      <p:sp>
        <p:nvSpPr>
          <p:cNvPr id="5126" name="Rectangle 6">
            <a:extLst>
              <a:ext uri="{FF2B5EF4-FFF2-40B4-BE49-F238E27FC236}">
                <a16:creationId xmlns:a16="http://schemas.microsoft.com/office/drawing/2014/main" id="{446E18FA-284B-41DB-B795-4FEBD47B6A2F}"/>
              </a:ext>
            </a:extLst>
          </p:cNvPr>
          <p:cNvSpPr>
            <a:spLocks noChangeArrowheads="1"/>
          </p:cNvSpPr>
          <p:nvPr/>
        </p:nvSpPr>
        <p:spPr bwMode="auto">
          <a:xfrm>
            <a:off x="0" y="196850"/>
            <a:ext cx="89916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eaLnBrk="1" hangingPunct="1">
              <a:spcBef>
                <a:spcPct val="50000"/>
              </a:spcBef>
              <a:buFontTx/>
              <a:buNone/>
            </a:pPr>
            <a:r>
              <a:rPr lang="ru-RU" altLang="ru-RU" sz="2800" dirty="0"/>
              <a:t>	Граф называется</a:t>
            </a:r>
            <a:r>
              <a:rPr lang="ru-RU" altLang="ru-RU" sz="2800" dirty="0">
                <a:solidFill>
                  <a:schemeClr val="accent1"/>
                </a:solidFill>
              </a:rPr>
              <a:t> </a:t>
            </a:r>
            <a:r>
              <a:rPr lang="ru-RU" altLang="ru-RU" sz="2800" dirty="0">
                <a:solidFill>
                  <a:srgbClr val="FF3300"/>
                </a:solidFill>
              </a:rPr>
              <a:t>простым</a:t>
            </a:r>
            <a:r>
              <a:rPr lang="ru-RU" altLang="ru-RU" sz="2800" dirty="0"/>
              <a:t>, если его ребра или не имеют общих точек, или имеют только общие вершины.</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523220"/>
          </a:xfrm>
          <a:prstGeom prst="rect">
            <a:avLst/>
          </a:prstGeom>
          <a:noFill/>
        </p:spPr>
        <p:txBody>
          <a:bodyPr wrap="square" rtlCol="0">
            <a:spAutoFit/>
          </a:bodyPr>
          <a:lstStyle/>
          <a:p>
            <a:pPr algn="ctr"/>
            <a:r>
              <a:rPr lang="ru-RU" dirty="0"/>
              <a:t>	</a:t>
            </a:r>
            <a:r>
              <a:rPr lang="ru-RU" sz="2800" dirty="0">
                <a:solidFill>
                  <a:srgbClr val="FF0000"/>
                </a:solidFill>
              </a:rPr>
              <a:t>Авторский сайт: </a:t>
            </a:r>
            <a:r>
              <a:rPr lang="en-US" sz="2800" dirty="0">
                <a:solidFill>
                  <a:srgbClr val="FF0000"/>
                </a:solidFill>
              </a:rPr>
              <a:t>vasmirnov.ru</a:t>
            </a:r>
            <a:r>
              <a:rPr lang="ru-RU" sz="2800" dirty="0">
                <a:solidFill>
                  <a:srgbClr val="FF0000"/>
                </a:solidFill>
              </a:rPr>
              <a:t>	</a:t>
            </a:r>
          </a:p>
        </p:txBody>
      </p:sp>
      <p:sp>
        <p:nvSpPr>
          <p:cNvPr id="5" name="Номер слайда 5"/>
          <p:cNvSpPr>
            <a:spLocks noGrp="1"/>
          </p:cNvSpPr>
          <p:nvPr>
            <p:ph type="sldNum" sz="quarter" idx="12"/>
          </p:nvPr>
        </p:nvSpPr>
        <p:spPr>
          <a:xfrm>
            <a:off x="8642176" y="6581056"/>
            <a:ext cx="501824" cy="276944"/>
          </a:xfrm>
        </p:spPr>
        <p:txBody>
          <a:bodyPr/>
          <a:lstStyle/>
          <a:p>
            <a:fld id="{61E1DA6B-3281-4421-9C24-6F83840074F0}" type="slidenum">
              <a:rPr lang="ru-RU" sz="1000" smtClean="0">
                <a:latin typeface="Arial" pitchFamily="34" charset="0"/>
                <a:cs typeface="Arial" pitchFamily="34" charset="0"/>
              </a:rPr>
              <a:pPr/>
              <a:t>3</a:t>
            </a:fld>
            <a:endParaRPr lang="ru-RU" sz="1000" dirty="0">
              <a:latin typeface="Arial" pitchFamily="34" charset="0"/>
              <a:cs typeface="Arial" pitchFamily="34" charset="0"/>
            </a:endParaRPr>
          </a:p>
        </p:txBody>
      </p:sp>
      <p:pic>
        <p:nvPicPr>
          <p:cNvPr id="70657" name="Picture 1"/>
          <p:cNvPicPr>
            <a:picLocks noChangeAspect="1" noChangeArrowheads="1"/>
          </p:cNvPicPr>
          <p:nvPr/>
        </p:nvPicPr>
        <p:blipFill>
          <a:blip r:embed="rId3" cstate="print"/>
          <a:srcRect/>
          <a:stretch>
            <a:fillRect/>
          </a:stretch>
        </p:blipFill>
        <p:spPr bwMode="auto">
          <a:xfrm>
            <a:off x="1043608" y="476250"/>
            <a:ext cx="7200900" cy="6381750"/>
          </a:xfrm>
          <a:prstGeom prst="rect">
            <a:avLst/>
          </a:prstGeom>
          <a:noFill/>
          <a:ln w="9525">
            <a:solidFill>
              <a:schemeClr val="bg1">
                <a:lumMod val="65000"/>
              </a:schemeClr>
            </a:solidFill>
            <a:miter lim="800000"/>
            <a:headEnd/>
            <a:tailEnd/>
          </a:ln>
        </p:spPr>
      </p:pic>
    </p:spTree>
    <p:extLst>
      <p:ext uri="{BB962C8B-B14F-4D97-AF65-F5344CB8AC3E}">
        <p14:creationId xmlns:p14="http://schemas.microsoft.com/office/powerpoint/2010/main" val="181983749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Text Box 2052">
            <a:extLst>
              <a:ext uri="{FF2B5EF4-FFF2-40B4-BE49-F238E27FC236}">
                <a16:creationId xmlns:a16="http://schemas.microsoft.com/office/drawing/2014/main" id="{BF83C964-FF9E-495F-944D-2F00CB15BD52}"/>
              </a:ext>
            </a:extLst>
          </p:cNvPr>
          <p:cNvSpPr txBox="1">
            <a:spLocks noChangeArrowheads="1"/>
          </p:cNvSpPr>
          <p:nvPr/>
        </p:nvSpPr>
        <p:spPr bwMode="auto">
          <a:xfrm>
            <a:off x="0" y="116632"/>
            <a:ext cx="9144000" cy="4524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eaLnBrk="1" hangingPunct="1">
              <a:spcBef>
                <a:spcPct val="50000"/>
              </a:spcBef>
              <a:buFontTx/>
              <a:buNone/>
            </a:pPr>
            <a:r>
              <a:rPr lang="ru-RU" altLang="ru-RU" sz="2400" dirty="0">
                <a:solidFill>
                  <a:srgbClr val="FF0000"/>
                </a:solidFill>
              </a:rPr>
              <a:t>	Доказательство. </a:t>
            </a:r>
            <a:r>
              <a:rPr lang="ru-RU" altLang="ru-RU" sz="2400" dirty="0"/>
              <a:t>Стянем какое-нибудь ребро связного простого графа, соединяющее две его вершины, в точку. При этом число ребер и число вершин уменьшаться на единицу, а число областей не изменится. Следовательно, В – Р + Г не измениться. Продолжая стягивать ребра, мы придем к графу, у которого имеется одна вершина, а ребрами являются петли. Уберем какое-нибудь ребро. При этом число ребер и число областей уменьшаться на единицу. Следовательно, В – Р + Г не изменится. Продолжая убирать ребра, мы придем к графу, у которого имеется одна вершина и одно ребро. У этого графа В = 1, Р = 1, Г = 2 и, следовательно, В – Р + Г = 2. Значит, для исходного графа также выполняется равенство В – Р + Г = 2.</a:t>
            </a:r>
          </a:p>
        </p:txBody>
      </p:sp>
      <p:pic>
        <p:nvPicPr>
          <p:cNvPr id="7172" name="Picture 2053">
            <a:extLst>
              <a:ext uri="{FF2B5EF4-FFF2-40B4-BE49-F238E27FC236}">
                <a16:creationId xmlns:a16="http://schemas.microsoft.com/office/drawing/2014/main" id="{E71E4C42-BBE4-4340-8966-CD90D13DC38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5029200"/>
            <a:ext cx="1549400" cy="1528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3" name="Picture 2054">
            <a:extLst>
              <a:ext uri="{FF2B5EF4-FFF2-40B4-BE49-F238E27FC236}">
                <a16:creationId xmlns:a16="http://schemas.microsoft.com/office/drawing/2014/main" id="{289F1791-60E4-4731-86B7-49932720EB3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57400" y="5029200"/>
            <a:ext cx="1549400" cy="1528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4" name="Picture 2055">
            <a:extLst>
              <a:ext uri="{FF2B5EF4-FFF2-40B4-BE49-F238E27FC236}">
                <a16:creationId xmlns:a16="http://schemas.microsoft.com/office/drawing/2014/main" id="{BCD8A0D0-861D-4317-9873-B5CE93ABF6B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10000" y="5029200"/>
            <a:ext cx="2116138" cy="154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5" name="Picture 2056">
            <a:extLst>
              <a:ext uri="{FF2B5EF4-FFF2-40B4-BE49-F238E27FC236}">
                <a16:creationId xmlns:a16="http://schemas.microsoft.com/office/drawing/2014/main" id="{96B9CB09-6822-40AC-B1CD-BDF8AF5D5A5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153400" y="5029200"/>
            <a:ext cx="492125" cy="779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6" name="Picture 2057">
            <a:extLst>
              <a:ext uri="{FF2B5EF4-FFF2-40B4-BE49-F238E27FC236}">
                <a16:creationId xmlns:a16="http://schemas.microsoft.com/office/drawing/2014/main" id="{C4F83C93-7410-4F2E-B5C4-26A86AE01BC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172200" y="5029200"/>
            <a:ext cx="1571625" cy="154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C70EF0CD-3155-46D6-B3D2-A6983800CE05}"/>
              </a:ext>
            </a:extLst>
          </p:cNvPr>
          <p:cNvSpPr>
            <a:spLocks noGrp="1" noChangeArrowheads="1"/>
          </p:cNvSpPr>
          <p:nvPr>
            <p:ph type="title"/>
          </p:nvPr>
        </p:nvSpPr>
        <p:spPr>
          <a:xfrm>
            <a:off x="685800" y="152400"/>
            <a:ext cx="7772400" cy="457200"/>
          </a:xfrm>
        </p:spPr>
        <p:txBody>
          <a:bodyPr/>
          <a:lstStyle/>
          <a:p>
            <a:pPr eaLnBrk="1" hangingPunct="1"/>
            <a:r>
              <a:rPr lang="ru-RU" altLang="ru-RU" sz="3600">
                <a:solidFill>
                  <a:srgbClr val="FF3300"/>
                </a:solidFill>
              </a:rPr>
              <a:t>Задача Эйлера</a:t>
            </a:r>
          </a:p>
        </p:txBody>
      </p:sp>
      <p:pic>
        <p:nvPicPr>
          <p:cNvPr id="3075" name="Picture 39">
            <a:extLst>
              <a:ext uri="{FF2B5EF4-FFF2-40B4-BE49-F238E27FC236}">
                <a16:creationId xmlns:a16="http://schemas.microsoft.com/office/drawing/2014/main" id="{E28716DA-27BA-44CC-BCB1-672DC58245F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2209800"/>
            <a:ext cx="3305175" cy="2195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76" name="Text Box 43">
            <a:extLst>
              <a:ext uri="{FF2B5EF4-FFF2-40B4-BE49-F238E27FC236}">
                <a16:creationId xmlns:a16="http://schemas.microsoft.com/office/drawing/2014/main" id="{E122C25D-6935-4475-AF2C-24DE5CD8EE71}"/>
              </a:ext>
            </a:extLst>
          </p:cNvPr>
          <p:cNvSpPr txBox="1">
            <a:spLocks noChangeArrowheads="1"/>
          </p:cNvSpPr>
          <p:nvPr/>
        </p:nvSpPr>
        <p:spPr bwMode="auto">
          <a:xfrm>
            <a:off x="76200" y="609600"/>
            <a:ext cx="9067800" cy="1373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eaLnBrk="1" hangingPunct="1">
              <a:spcBef>
                <a:spcPct val="50000"/>
              </a:spcBef>
              <a:buFontTx/>
              <a:buNone/>
            </a:pPr>
            <a:r>
              <a:rPr lang="ru-RU" altLang="ru-RU" sz="2800" b="1">
                <a:solidFill>
                  <a:srgbClr val="FF3300"/>
                </a:solidFill>
                <a:cs typeface="Times New Roman" panose="02020603050405020304" pitchFamily="18" charset="0"/>
              </a:rPr>
              <a:t>	</a:t>
            </a:r>
            <a:r>
              <a:rPr lang="ru-RU" altLang="ru-RU" sz="2800">
                <a:solidFill>
                  <a:srgbClr val="FF3300"/>
                </a:solidFill>
                <a:cs typeface="Times New Roman" panose="02020603050405020304" pitchFamily="18" charset="0"/>
              </a:rPr>
              <a:t>Задача.</a:t>
            </a:r>
            <a:r>
              <a:rPr lang="ru-RU" altLang="ru-RU" sz="2800" b="1">
                <a:solidFill>
                  <a:schemeClr val="accent1"/>
                </a:solidFill>
                <a:cs typeface="Times New Roman" panose="02020603050405020304" pitchFamily="18" charset="0"/>
              </a:rPr>
              <a:t> </a:t>
            </a:r>
            <a:r>
              <a:rPr lang="ru-RU" altLang="ru-RU" sz="2800">
                <a:cs typeface="Times New Roman" panose="02020603050405020304" pitchFamily="18" charset="0"/>
              </a:rPr>
              <a:t>Три соседа имеют три общих колодца. Можно ли провести непересекающиеся дорожки от каждого дома к каждому колодцу?</a:t>
            </a:r>
          </a:p>
        </p:txBody>
      </p:sp>
      <p:grpSp>
        <p:nvGrpSpPr>
          <p:cNvPr id="4" name="Группа 3">
            <a:extLst>
              <a:ext uri="{FF2B5EF4-FFF2-40B4-BE49-F238E27FC236}">
                <a16:creationId xmlns:a16="http://schemas.microsoft.com/office/drawing/2014/main" id="{FE0453D9-0D86-4B09-9F57-60C3B775D1F0}"/>
              </a:ext>
            </a:extLst>
          </p:cNvPr>
          <p:cNvGrpSpPr>
            <a:grpSpLocks/>
          </p:cNvGrpSpPr>
          <p:nvPr/>
        </p:nvGrpSpPr>
        <p:grpSpPr bwMode="auto">
          <a:xfrm>
            <a:off x="97864" y="1999709"/>
            <a:ext cx="9144000" cy="4875212"/>
            <a:chOff x="0" y="1982788"/>
            <a:chExt cx="9144000" cy="4875212"/>
          </a:xfrm>
        </p:grpSpPr>
        <p:sp>
          <p:nvSpPr>
            <p:cNvPr id="3078" name="Text Box 36">
              <a:extLst>
                <a:ext uri="{FF2B5EF4-FFF2-40B4-BE49-F238E27FC236}">
                  <a16:creationId xmlns:a16="http://schemas.microsoft.com/office/drawing/2014/main" id="{08F8FA7E-345B-43AB-8EF4-9680DDF9DF83}"/>
                </a:ext>
              </a:extLst>
            </p:cNvPr>
            <p:cNvSpPr txBox="1">
              <a:spLocks noChangeArrowheads="1"/>
            </p:cNvSpPr>
            <p:nvPr/>
          </p:nvSpPr>
          <p:spPr bwMode="auto">
            <a:xfrm>
              <a:off x="0" y="5057775"/>
              <a:ext cx="9144000" cy="180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eaLnBrk="1" hangingPunct="1">
                <a:spcBef>
                  <a:spcPct val="50000"/>
                </a:spcBef>
                <a:buFontTx/>
                <a:buNone/>
              </a:pPr>
              <a:r>
                <a:rPr lang="ru-RU" altLang="ru-RU" sz="2800">
                  <a:cs typeface="Times New Roman" panose="02020603050405020304" pitchFamily="18" charset="0"/>
                </a:rPr>
                <a:t>	Т</a:t>
              </a:r>
              <a:r>
                <a:rPr lang="ru-RU" altLang="ru-RU" sz="2800"/>
                <a:t>о, что не получилось на рисунке, не является доказательством невозможности соединения дорожками домиков и колодцев. Для доказательства воспользуемся следующей теоремой Эйлера.</a:t>
              </a:r>
              <a:endParaRPr lang="ru-RU" altLang="ru-RU" sz="2800">
                <a:cs typeface="Times New Roman" panose="02020603050405020304" pitchFamily="18" charset="0"/>
              </a:endParaRPr>
            </a:p>
          </p:txBody>
        </p:sp>
        <p:pic>
          <p:nvPicPr>
            <p:cNvPr id="3079" name="Рисунок 2">
              <a:extLst>
                <a:ext uri="{FF2B5EF4-FFF2-40B4-BE49-F238E27FC236}">
                  <a16:creationId xmlns:a16="http://schemas.microsoft.com/office/drawing/2014/main" id="{1857CC5A-9DD2-4FED-B46F-75EDE56CFCB6}"/>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398320" y="1982788"/>
              <a:ext cx="4470933" cy="3228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05266394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Text Box 3">
            <a:extLst>
              <a:ext uri="{FF2B5EF4-FFF2-40B4-BE49-F238E27FC236}">
                <a16:creationId xmlns:a16="http://schemas.microsoft.com/office/drawing/2014/main" id="{4AB87EC7-EA70-4940-BF6C-473A7BD942A9}"/>
              </a:ext>
            </a:extLst>
          </p:cNvPr>
          <p:cNvSpPr txBox="1">
            <a:spLocks noChangeArrowheads="1"/>
          </p:cNvSpPr>
          <p:nvPr/>
        </p:nvSpPr>
        <p:spPr bwMode="auto">
          <a:xfrm>
            <a:off x="0" y="116632"/>
            <a:ext cx="9067800" cy="3786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eaLnBrk="1" hangingPunct="1">
              <a:spcBef>
                <a:spcPct val="50000"/>
              </a:spcBef>
              <a:buFontTx/>
              <a:buNone/>
            </a:pPr>
            <a:r>
              <a:rPr lang="ru-RU" altLang="ru-RU" sz="2400" dirty="0">
                <a:solidFill>
                  <a:srgbClr val="FF0000"/>
                </a:solidFill>
              </a:rPr>
              <a:t>	Решение. </a:t>
            </a:r>
            <a:r>
              <a:rPr lang="ru-RU" altLang="ru-RU" sz="2400" dirty="0"/>
              <a:t>Предположим, что м</a:t>
            </a:r>
            <a:r>
              <a:rPr lang="ru-RU" altLang="ru-RU" sz="2400" dirty="0">
                <a:cs typeface="Times New Roman" panose="02020603050405020304" pitchFamily="18" charset="0"/>
              </a:rPr>
              <a:t>ожно провести непересекающиеся дорожки от каждого дома к каждому колодцу</a:t>
            </a:r>
            <a:r>
              <a:rPr lang="ru-RU" altLang="ru-RU" sz="2400" dirty="0"/>
              <a:t>. Рассмотрим граф, вершинами которого являются домики и колодцы, а ребрами – дорожки. У него В = 6, Р = 9 и, следовательно, Г = 5. </a:t>
            </a:r>
            <a:r>
              <a:rPr lang="ru-RU" altLang="ru-RU" sz="2400" dirty="0">
                <a:cs typeface="Times New Roman" panose="02020603050405020304" pitchFamily="18" charset="0"/>
              </a:rPr>
              <a:t>Каждая из пяти </a:t>
            </a:r>
            <a:r>
              <a:rPr lang="ru-RU" altLang="ru-RU" sz="2400" dirty="0"/>
              <a:t>областей ограничена,</a:t>
            </a:r>
            <a:r>
              <a:rPr lang="ru-RU" altLang="ru-RU" sz="2400" dirty="0">
                <a:cs typeface="Times New Roman" panose="02020603050405020304" pitchFamily="18" charset="0"/>
              </a:rPr>
              <a:t> по крайней мере</a:t>
            </a:r>
            <a:r>
              <a:rPr lang="ru-RU" altLang="ru-RU" sz="2400" dirty="0"/>
              <a:t>,</a:t>
            </a:r>
            <a:r>
              <a:rPr lang="ru-RU" altLang="ru-RU" sz="2400" dirty="0">
                <a:cs typeface="Times New Roman" panose="02020603050405020304" pitchFamily="18" charset="0"/>
              </a:rPr>
              <a:t> </a:t>
            </a:r>
            <a:r>
              <a:rPr lang="ru-RU" altLang="ru-RU" sz="2400" dirty="0"/>
              <a:t>четырьмя</a:t>
            </a:r>
            <a:r>
              <a:rPr lang="ru-RU" altLang="ru-RU" sz="2400" dirty="0">
                <a:cs typeface="Times New Roman" panose="02020603050405020304" pitchFamily="18" charset="0"/>
              </a:rPr>
              <a:t> ребра</a:t>
            </a:r>
            <a:r>
              <a:rPr lang="ru-RU" altLang="ru-RU" sz="2400" dirty="0"/>
              <a:t>ми</a:t>
            </a:r>
            <a:r>
              <a:rPr lang="ru-RU" altLang="ru-RU" sz="2400" dirty="0">
                <a:cs typeface="Times New Roman" panose="02020603050405020304" pitchFamily="18" charset="0"/>
              </a:rPr>
              <a:t>, поскольку, по условию задачи, ни одна из дорожек не должна непосредственно соединять два дома или два колодца. Так как каждое ребро </a:t>
            </a:r>
            <a:r>
              <a:rPr lang="ru-RU" altLang="ru-RU" sz="2400" dirty="0"/>
              <a:t>разделяет</a:t>
            </a:r>
            <a:r>
              <a:rPr lang="ru-RU" altLang="ru-RU" sz="2400" dirty="0">
                <a:cs typeface="Times New Roman" panose="02020603050405020304" pitchFamily="18" charset="0"/>
              </a:rPr>
              <a:t> </a:t>
            </a:r>
            <a:r>
              <a:rPr lang="ru-RU" altLang="ru-RU" sz="2400" dirty="0"/>
              <a:t>две области</a:t>
            </a:r>
            <a:r>
              <a:rPr lang="ru-RU" altLang="ru-RU" sz="2400" dirty="0">
                <a:cs typeface="Times New Roman" panose="02020603050405020304" pitchFamily="18" charset="0"/>
              </a:rPr>
              <a:t>, то количество ребер должно быть не меньше (5∙4)/2 = 10, что противоречит </a:t>
            </a:r>
            <a:r>
              <a:rPr lang="ru-RU" altLang="ru-RU" sz="2400" dirty="0"/>
              <a:t>тому, что их </a:t>
            </a:r>
            <a:r>
              <a:rPr lang="ru-RU" altLang="ru-RU" sz="2400" dirty="0">
                <a:cs typeface="Times New Roman" panose="02020603050405020304" pitchFamily="18" charset="0"/>
              </a:rPr>
              <a:t>число равно 9. </a:t>
            </a:r>
          </a:p>
        </p:txBody>
      </p:sp>
      <p:pic>
        <p:nvPicPr>
          <p:cNvPr id="9220" name="Рисунок 1">
            <a:extLst>
              <a:ext uri="{FF2B5EF4-FFF2-40B4-BE49-F238E27FC236}">
                <a16:creationId xmlns:a16="http://schemas.microsoft.com/office/drawing/2014/main" id="{EF6795F2-93BC-4054-9A0B-E37698DF0F0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195513" y="4068763"/>
            <a:ext cx="3822700" cy="2760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E4B4AB4B-CCF5-466B-B3CE-417A5FE52EBC}"/>
              </a:ext>
            </a:extLst>
          </p:cNvPr>
          <p:cNvSpPr>
            <a:spLocks noGrp="1" noChangeArrowheads="1"/>
          </p:cNvSpPr>
          <p:nvPr>
            <p:ph type="title"/>
          </p:nvPr>
        </p:nvSpPr>
        <p:spPr>
          <a:xfrm>
            <a:off x="685800" y="152400"/>
            <a:ext cx="7772400" cy="457200"/>
          </a:xfrm>
        </p:spPr>
        <p:txBody>
          <a:bodyPr/>
          <a:lstStyle/>
          <a:p>
            <a:pPr eaLnBrk="1" hangingPunct="1"/>
            <a:r>
              <a:rPr lang="ru-RU" altLang="ru-RU" sz="3600">
                <a:solidFill>
                  <a:srgbClr val="FF3300"/>
                </a:solidFill>
              </a:rPr>
              <a:t>Упражнения</a:t>
            </a:r>
          </a:p>
        </p:txBody>
      </p:sp>
      <p:sp>
        <p:nvSpPr>
          <p:cNvPr id="11267" name="Text Box 3">
            <a:extLst>
              <a:ext uri="{FF2B5EF4-FFF2-40B4-BE49-F238E27FC236}">
                <a16:creationId xmlns:a16="http://schemas.microsoft.com/office/drawing/2014/main" id="{8CBAE073-0762-42C3-99F8-AAE923EBFC93}"/>
              </a:ext>
            </a:extLst>
          </p:cNvPr>
          <p:cNvSpPr txBox="1">
            <a:spLocks noChangeArrowheads="1"/>
          </p:cNvSpPr>
          <p:nvPr/>
        </p:nvSpPr>
        <p:spPr bwMode="auto">
          <a:xfrm>
            <a:off x="0" y="838200"/>
            <a:ext cx="8991600" cy="1570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eaLnBrk="1" hangingPunct="1">
              <a:spcBef>
                <a:spcPct val="50000"/>
              </a:spcBef>
              <a:buFontTx/>
              <a:buNone/>
            </a:pPr>
            <a:r>
              <a:rPr lang="ru-RU" altLang="ru-RU"/>
              <a:t>	1. Посчитайте число вершин (В), ребер (Р) и областей (Г) для графов, изображенных на рисунке.</a:t>
            </a:r>
          </a:p>
        </p:txBody>
      </p:sp>
      <p:sp>
        <p:nvSpPr>
          <p:cNvPr id="126983" name="Text Box 7">
            <a:extLst>
              <a:ext uri="{FF2B5EF4-FFF2-40B4-BE49-F238E27FC236}">
                <a16:creationId xmlns:a16="http://schemas.microsoft.com/office/drawing/2014/main" id="{7426F8B6-04B5-4EA6-BB6C-663C23DDA698}"/>
              </a:ext>
            </a:extLst>
          </p:cNvPr>
          <p:cNvSpPr txBox="1">
            <a:spLocks noChangeArrowheads="1"/>
          </p:cNvSpPr>
          <p:nvPr/>
        </p:nvSpPr>
        <p:spPr bwMode="auto">
          <a:xfrm>
            <a:off x="609600" y="5257800"/>
            <a:ext cx="81534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ru-RU" altLang="ru-RU" sz="2800">
                <a:solidFill>
                  <a:srgbClr val="FF3300"/>
                </a:solidFill>
              </a:rPr>
              <a:t>Ответ:</a:t>
            </a:r>
            <a:r>
              <a:rPr lang="ru-RU" altLang="ru-RU" sz="2800">
                <a:solidFill>
                  <a:schemeClr val="accent1"/>
                </a:solidFill>
              </a:rPr>
              <a:t> </a:t>
            </a:r>
            <a:r>
              <a:rPr lang="ru-RU" altLang="ru-RU" sz="2800"/>
              <a:t>а) В = 6, Р = 12, Г = 8; б) В = 20, Р = 30, Г = 12; в) В = 12, Р = 30, Г = 20.</a:t>
            </a:r>
          </a:p>
        </p:txBody>
      </p:sp>
      <p:pic>
        <p:nvPicPr>
          <p:cNvPr id="11269" name="Picture 13">
            <a:extLst>
              <a:ext uri="{FF2B5EF4-FFF2-40B4-BE49-F238E27FC236}">
                <a16:creationId xmlns:a16="http://schemas.microsoft.com/office/drawing/2014/main" id="{EE718EDF-3C0A-467B-A65A-591F9E6E0FB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2743200"/>
            <a:ext cx="6969125" cy="2141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6983"/>
                                        </p:tgtEl>
                                        <p:attrNameLst>
                                          <p:attrName>style.visibility</p:attrName>
                                        </p:attrNameLst>
                                      </p:cBhvr>
                                      <p:to>
                                        <p:strVal val="visible"/>
                                      </p:to>
                                    </p:set>
                                    <p:animEffect transition="in" filter="wipe(left)">
                                      <p:cBhvr>
                                        <p:cTn id="7" dur="500"/>
                                        <p:tgtEl>
                                          <p:spTgt spid="1269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6983" grpId="0" autoUpdateAnimBg="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3">
            <a:extLst>
              <a:ext uri="{FF2B5EF4-FFF2-40B4-BE49-F238E27FC236}">
                <a16:creationId xmlns:a16="http://schemas.microsoft.com/office/drawing/2014/main" id="{187D990A-EC9F-4844-847A-1C0D309B9BA0}"/>
              </a:ext>
            </a:extLst>
          </p:cNvPr>
          <p:cNvSpPr txBox="1">
            <a:spLocks noChangeArrowheads="1"/>
          </p:cNvSpPr>
          <p:nvPr/>
        </p:nvSpPr>
        <p:spPr bwMode="auto">
          <a:xfrm>
            <a:off x="0" y="838200"/>
            <a:ext cx="9144000" cy="2062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eaLnBrk="1" hangingPunct="1">
              <a:spcBef>
                <a:spcPct val="50000"/>
              </a:spcBef>
              <a:buFontTx/>
              <a:buNone/>
            </a:pPr>
            <a:r>
              <a:rPr lang="ru-RU" altLang="ru-RU" dirty="0"/>
              <a:t>	</a:t>
            </a:r>
            <a:r>
              <a:rPr lang="en-US" altLang="ru-RU" dirty="0"/>
              <a:t>2</a:t>
            </a:r>
            <a:r>
              <a:rPr lang="ru-RU" altLang="ru-RU" dirty="0"/>
              <a:t>. Два соседа имеют: а) три общих колодца; б) четыре общих колодца. Можно ли провести непересекающиеся дорожки от каждого дома к каждому колодцу?</a:t>
            </a:r>
          </a:p>
        </p:txBody>
      </p:sp>
      <p:pic>
        <p:nvPicPr>
          <p:cNvPr id="15363" name="Picture 4">
            <a:extLst>
              <a:ext uri="{FF2B5EF4-FFF2-40B4-BE49-F238E27FC236}">
                <a16:creationId xmlns:a16="http://schemas.microsoft.com/office/drawing/2014/main" id="{88100C17-097C-4D67-99F0-8F2873D4C14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3124200"/>
            <a:ext cx="7769225" cy="197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53957" name="Group 5">
            <a:extLst>
              <a:ext uri="{FF2B5EF4-FFF2-40B4-BE49-F238E27FC236}">
                <a16:creationId xmlns:a16="http://schemas.microsoft.com/office/drawing/2014/main" id="{CA0FE902-5428-4A0A-AB05-8F9B7681C47B}"/>
              </a:ext>
            </a:extLst>
          </p:cNvPr>
          <p:cNvGrpSpPr>
            <a:grpSpLocks/>
          </p:cNvGrpSpPr>
          <p:nvPr/>
        </p:nvGrpSpPr>
        <p:grpSpPr bwMode="auto">
          <a:xfrm>
            <a:off x="533400" y="3124200"/>
            <a:ext cx="7907338" cy="3094038"/>
            <a:chOff x="336" y="1968"/>
            <a:chExt cx="4981" cy="1949"/>
          </a:xfrm>
        </p:grpSpPr>
        <p:sp>
          <p:nvSpPr>
            <p:cNvPr id="15365" name="Text Box 6">
              <a:extLst>
                <a:ext uri="{FF2B5EF4-FFF2-40B4-BE49-F238E27FC236}">
                  <a16:creationId xmlns:a16="http://schemas.microsoft.com/office/drawing/2014/main" id="{C816D35C-E979-4B1A-B2F4-85DD24117EF5}"/>
                </a:ext>
              </a:extLst>
            </p:cNvPr>
            <p:cNvSpPr txBox="1">
              <a:spLocks noChangeArrowheads="1"/>
            </p:cNvSpPr>
            <p:nvPr/>
          </p:nvSpPr>
          <p:spPr bwMode="auto">
            <a:xfrm>
              <a:off x="384" y="3552"/>
              <a:ext cx="2544"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ru-RU" altLang="ru-RU">
                  <a:solidFill>
                    <a:srgbClr val="FF3300"/>
                  </a:solidFill>
                </a:rPr>
                <a:t>Ответ:</a:t>
              </a:r>
              <a:r>
                <a:rPr lang="ru-RU" altLang="ru-RU">
                  <a:solidFill>
                    <a:schemeClr val="accent1"/>
                  </a:solidFill>
                </a:rPr>
                <a:t> </a:t>
              </a:r>
              <a:r>
                <a:rPr lang="ru-RU" altLang="ru-RU"/>
                <a:t>а), б) Да.</a:t>
              </a:r>
            </a:p>
          </p:txBody>
        </p:sp>
        <p:pic>
          <p:nvPicPr>
            <p:cNvPr id="15366" name="Picture 7">
              <a:extLst>
                <a:ext uri="{FF2B5EF4-FFF2-40B4-BE49-F238E27FC236}">
                  <a16:creationId xmlns:a16="http://schemas.microsoft.com/office/drawing/2014/main" id="{C8C5470B-4C81-4C82-A9A9-C2A8FFF77CF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6" y="1968"/>
              <a:ext cx="4981" cy="12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253957"/>
                                        </p:tgtEl>
                                        <p:attrNameLst>
                                          <p:attrName>style.visibility</p:attrName>
                                        </p:attrNameLst>
                                      </p:cBhvr>
                                      <p:to>
                                        <p:strVal val="visible"/>
                                      </p:to>
                                    </p:set>
                                    <p:animEffect transition="in" filter="wipe(up)">
                                      <p:cBhvr>
                                        <p:cTn id="7" dur="500"/>
                                        <p:tgtEl>
                                          <p:spTgt spid="2539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3">
            <a:extLst>
              <a:ext uri="{FF2B5EF4-FFF2-40B4-BE49-F238E27FC236}">
                <a16:creationId xmlns:a16="http://schemas.microsoft.com/office/drawing/2014/main" id="{5A994CF8-B942-439F-B56B-3041F98AD921}"/>
              </a:ext>
            </a:extLst>
          </p:cNvPr>
          <p:cNvSpPr txBox="1">
            <a:spLocks noChangeArrowheads="1"/>
          </p:cNvSpPr>
          <p:nvPr/>
        </p:nvSpPr>
        <p:spPr bwMode="auto">
          <a:xfrm>
            <a:off x="0" y="838200"/>
            <a:ext cx="8991600" cy="2062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eaLnBrk="1" hangingPunct="1">
              <a:spcBef>
                <a:spcPct val="50000"/>
              </a:spcBef>
              <a:buFontTx/>
              <a:buNone/>
            </a:pPr>
            <a:r>
              <a:rPr lang="ru-RU" altLang="ru-RU" dirty="0"/>
              <a:t>	</a:t>
            </a:r>
            <a:r>
              <a:rPr lang="en-US" altLang="ru-RU" dirty="0"/>
              <a:t>3</a:t>
            </a:r>
            <a:r>
              <a:rPr lang="ru-RU" altLang="ru-RU" dirty="0"/>
              <a:t>. Три соседа имеют: а) два общих колодца; б) четыре общих колодца. Можно ли провести непересекающиеся дорожки от каждого дома к каждому колодцу?</a:t>
            </a:r>
          </a:p>
        </p:txBody>
      </p:sp>
      <p:pic>
        <p:nvPicPr>
          <p:cNvPr id="17411" name="Picture 4">
            <a:extLst>
              <a:ext uri="{FF2B5EF4-FFF2-40B4-BE49-F238E27FC236}">
                <a16:creationId xmlns:a16="http://schemas.microsoft.com/office/drawing/2014/main" id="{4D9C0CE9-6992-4765-A3BD-86C0E7C5EA6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3200400"/>
            <a:ext cx="7704138" cy="2014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56005" name="Group 5">
            <a:extLst>
              <a:ext uri="{FF2B5EF4-FFF2-40B4-BE49-F238E27FC236}">
                <a16:creationId xmlns:a16="http://schemas.microsoft.com/office/drawing/2014/main" id="{8C5F6E4C-4195-443C-B574-FC67A9EAA245}"/>
              </a:ext>
            </a:extLst>
          </p:cNvPr>
          <p:cNvGrpSpPr>
            <a:grpSpLocks/>
          </p:cNvGrpSpPr>
          <p:nvPr/>
        </p:nvGrpSpPr>
        <p:grpSpPr bwMode="auto">
          <a:xfrm>
            <a:off x="609600" y="3124200"/>
            <a:ext cx="7780338" cy="3094038"/>
            <a:chOff x="384" y="1968"/>
            <a:chExt cx="4901" cy="1949"/>
          </a:xfrm>
        </p:grpSpPr>
        <p:sp>
          <p:nvSpPr>
            <p:cNvPr id="17413" name="Text Box 6">
              <a:extLst>
                <a:ext uri="{FF2B5EF4-FFF2-40B4-BE49-F238E27FC236}">
                  <a16:creationId xmlns:a16="http://schemas.microsoft.com/office/drawing/2014/main" id="{F77D31B2-467E-4979-BEBF-C624758203D6}"/>
                </a:ext>
              </a:extLst>
            </p:cNvPr>
            <p:cNvSpPr txBox="1">
              <a:spLocks noChangeArrowheads="1"/>
            </p:cNvSpPr>
            <p:nvPr/>
          </p:nvSpPr>
          <p:spPr bwMode="auto">
            <a:xfrm>
              <a:off x="384" y="3552"/>
              <a:ext cx="2544"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ru-RU" altLang="ru-RU">
                  <a:solidFill>
                    <a:srgbClr val="FF3300"/>
                  </a:solidFill>
                </a:rPr>
                <a:t>Ответ:</a:t>
              </a:r>
              <a:r>
                <a:rPr lang="ru-RU" altLang="ru-RU">
                  <a:solidFill>
                    <a:schemeClr val="accent1"/>
                  </a:solidFill>
                </a:rPr>
                <a:t> </a:t>
              </a:r>
              <a:r>
                <a:rPr lang="ru-RU" altLang="ru-RU"/>
                <a:t>а) Да; б) нет.</a:t>
              </a:r>
            </a:p>
          </p:txBody>
        </p:sp>
        <p:pic>
          <p:nvPicPr>
            <p:cNvPr id="17414" name="Picture 7">
              <a:extLst>
                <a:ext uri="{FF2B5EF4-FFF2-40B4-BE49-F238E27FC236}">
                  <a16:creationId xmlns:a16="http://schemas.microsoft.com/office/drawing/2014/main" id="{4E71ECA0-CC49-4C03-A31F-8AB7CBCF28B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2" y="1968"/>
              <a:ext cx="4853" cy="13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256005"/>
                                        </p:tgtEl>
                                        <p:attrNameLst>
                                          <p:attrName>style.visibility</p:attrName>
                                        </p:attrNameLst>
                                      </p:cBhvr>
                                      <p:to>
                                        <p:strVal val="visible"/>
                                      </p:to>
                                    </p:set>
                                    <p:animEffect transition="in" filter="wipe(up)">
                                      <p:cBhvr>
                                        <p:cTn id="7" dur="500"/>
                                        <p:tgtEl>
                                          <p:spTgt spid="2560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3">
            <a:extLst>
              <a:ext uri="{FF2B5EF4-FFF2-40B4-BE49-F238E27FC236}">
                <a16:creationId xmlns:a16="http://schemas.microsoft.com/office/drawing/2014/main" id="{2334C59D-C204-4F54-BCCC-5EFE6F970DA4}"/>
              </a:ext>
            </a:extLst>
          </p:cNvPr>
          <p:cNvSpPr txBox="1">
            <a:spLocks noChangeArrowheads="1"/>
          </p:cNvSpPr>
          <p:nvPr/>
        </p:nvSpPr>
        <p:spPr bwMode="auto">
          <a:xfrm>
            <a:off x="0" y="533400"/>
            <a:ext cx="8991600" cy="2554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eaLnBrk="1" hangingPunct="1">
              <a:spcBef>
                <a:spcPct val="50000"/>
              </a:spcBef>
              <a:buFontTx/>
              <a:buNone/>
            </a:pPr>
            <a:r>
              <a:rPr lang="ru-RU" altLang="ru-RU" dirty="0"/>
              <a:t>	</a:t>
            </a:r>
            <a:r>
              <a:rPr lang="en-US" altLang="ru-RU" dirty="0"/>
              <a:t>4</a:t>
            </a:r>
            <a:r>
              <a:rPr lang="ru-RU" altLang="ru-RU" dirty="0"/>
              <a:t>. Четыре соседа имеют четыре общих колодца. Можно ли провести непересекающиеся дорожки так, чтобы каждый домик был </a:t>
            </a:r>
            <a:r>
              <a:rPr lang="ru-RU" altLang="ru-RU" dirty="0" err="1"/>
              <a:t>соединен</a:t>
            </a:r>
            <a:r>
              <a:rPr lang="ru-RU" altLang="ru-RU" dirty="0"/>
              <a:t> с тремя колодцами и каждый колодец </a:t>
            </a:r>
            <a:r>
              <a:rPr lang="ru-RU" altLang="ru-RU" dirty="0" err="1"/>
              <a:t>соединен</a:t>
            </a:r>
            <a:r>
              <a:rPr lang="ru-RU" altLang="ru-RU" dirty="0"/>
              <a:t> с тремя домиками?</a:t>
            </a:r>
          </a:p>
        </p:txBody>
      </p:sp>
      <p:grpSp>
        <p:nvGrpSpPr>
          <p:cNvPr id="10250" name="Group 10">
            <a:extLst>
              <a:ext uri="{FF2B5EF4-FFF2-40B4-BE49-F238E27FC236}">
                <a16:creationId xmlns:a16="http://schemas.microsoft.com/office/drawing/2014/main" id="{AC63EA7D-7FA6-4A2E-AF97-4060BE74F45D}"/>
              </a:ext>
            </a:extLst>
          </p:cNvPr>
          <p:cNvGrpSpPr>
            <a:grpSpLocks/>
          </p:cNvGrpSpPr>
          <p:nvPr/>
        </p:nvGrpSpPr>
        <p:grpSpPr bwMode="auto">
          <a:xfrm>
            <a:off x="685800" y="3048000"/>
            <a:ext cx="5486400" cy="3017838"/>
            <a:chOff x="384" y="2208"/>
            <a:chExt cx="3456" cy="1901"/>
          </a:xfrm>
        </p:grpSpPr>
        <p:sp>
          <p:nvSpPr>
            <p:cNvPr id="19460" name="Text Box 6">
              <a:extLst>
                <a:ext uri="{FF2B5EF4-FFF2-40B4-BE49-F238E27FC236}">
                  <a16:creationId xmlns:a16="http://schemas.microsoft.com/office/drawing/2014/main" id="{F99434E6-DBAF-40CE-8CCE-F7394C054FDA}"/>
                </a:ext>
              </a:extLst>
            </p:cNvPr>
            <p:cNvSpPr txBox="1">
              <a:spLocks noChangeArrowheads="1"/>
            </p:cNvSpPr>
            <p:nvPr/>
          </p:nvSpPr>
          <p:spPr bwMode="auto">
            <a:xfrm>
              <a:off x="384" y="3744"/>
              <a:ext cx="2544"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ru-RU" altLang="ru-RU">
                  <a:solidFill>
                    <a:srgbClr val="FF3300"/>
                  </a:solidFill>
                </a:rPr>
                <a:t>Ответ:</a:t>
              </a:r>
              <a:r>
                <a:rPr lang="ru-RU" altLang="ru-RU">
                  <a:solidFill>
                    <a:schemeClr val="accent1"/>
                  </a:solidFill>
                </a:rPr>
                <a:t> </a:t>
              </a:r>
              <a:r>
                <a:rPr lang="ru-RU" altLang="ru-RU"/>
                <a:t>Да.</a:t>
              </a:r>
            </a:p>
          </p:txBody>
        </p:sp>
        <p:graphicFrame>
          <p:nvGraphicFramePr>
            <p:cNvPr id="19461" name="Object 9">
              <a:extLst>
                <a:ext uri="{FF2B5EF4-FFF2-40B4-BE49-F238E27FC236}">
                  <a16:creationId xmlns:a16="http://schemas.microsoft.com/office/drawing/2014/main" id="{2A10C3DC-FA31-446D-91DD-5F1E429A6B99}"/>
                </a:ext>
              </a:extLst>
            </p:cNvPr>
            <p:cNvGraphicFramePr>
              <a:graphicFrameLocks noChangeAspect="1"/>
            </p:cNvGraphicFramePr>
            <p:nvPr/>
          </p:nvGraphicFramePr>
          <p:xfrm>
            <a:off x="2016" y="2208"/>
            <a:ext cx="1824" cy="1800"/>
          </p:xfrm>
          <a:graphic>
            <a:graphicData uri="http://schemas.openxmlformats.org/presentationml/2006/ole">
              <mc:AlternateContent xmlns:mc="http://schemas.openxmlformats.org/markup-compatibility/2006">
                <mc:Choice xmlns:v="urn:schemas-microsoft-com:vml" Requires="v">
                  <p:oleObj name="Точечный рисунок" r:id="rId3" imgW="2895238" imgH="2857899" progId="Paint.Picture">
                    <p:embed/>
                  </p:oleObj>
                </mc:Choice>
                <mc:Fallback>
                  <p:oleObj name="Точечный рисунок" r:id="rId3" imgW="2895238" imgH="2857899" progId="Paint.Picture">
                    <p:embed/>
                    <p:pic>
                      <p:nvPicPr>
                        <p:cNvPr id="19461" name="Object 9">
                          <a:extLst>
                            <a:ext uri="{FF2B5EF4-FFF2-40B4-BE49-F238E27FC236}">
                              <a16:creationId xmlns:a16="http://schemas.microsoft.com/office/drawing/2014/main" id="{2A10C3DC-FA31-446D-91DD-5F1E429A6B9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16" y="2208"/>
                          <a:ext cx="1824" cy="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10250"/>
                                        </p:tgtEl>
                                        <p:attrNameLst>
                                          <p:attrName>style.visibility</p:attrName>
                                        </p:attrNameLst>
                                      </p:cBhvr>
                                      <p:to>
                                        <p:strVal val="visible"/>
                                      </p:to>
                                    </p:set>
                                    <p:animEffect transition="in" filter="wipe(up)">
                                      <p:cBhvr>
                                        <p:cTn id="7" dur="500"/>
                                        <p:tgtEl>
                                          <p:spTgt spid="10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 Box 3">
            <a:extLst>
              <a:ext uri="{FF2B5EF4-FFF2-40B4-BE49-F238E27FC236}">
                <a16:creationId xmlns:a16="http://schemas.microsoft.com/office/drawing/2014/main" id="{A8D677AE-51D9-4BF1-ACE5-ACE5D7C3A29C}"/>
              </a:ext>
            </a:extLst>
          </p:cNvPr>
          <p:cNvSpPr txBox="1">
            <a:spLocks noChangeArrowheads="1"/>
          </p:cNvSpPr>
          <p:nvPr/>
        </p:nvSpPr>
        <p:spPr bwMode="auto">
          <a:xfrm>
            <a:off x="0" y="685800"/>
            <a:ext cx="9144000" cy="2554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eaLnBrk="1" hangingPunct="1">
              <a:spcBef>
                <a:spcPct val="50000"/>
              </a:spcBef>
              <a:buFontTx/>
              <a:buNone/>
            </a:pPr>
            <a:r>
              <a:rPr lang="ru-RU" altLang="ru-RU" dirty="0"/>
              <a:t>	</a:t>
            </a:r>
            <a:r>
              <a:rPr lang="en-US" altLang="ru-RU" dirty="0"/>
              <a:t>5</a:t>
            </a:r>
            <a:r>
              <a:rPr lang="ru-RU" altLang="ru-RU" dirty="0"/>
              <a:t>. Имеется 100 домиков и 100 колодцев. Можно ли провести непересекающиеся дорожки так, чтобы каждый домик был </a:t>
            </a:r>
            <a:r>
              <a:rPr lang="ru-RU" altLang="ru-RU" dirty="0" err="1"/>
              <a:t>соединен</a:t>
            </a:r>
            <a:r>
              <a:rPr lang="ru-RU" altLang="ru-RU" dirty="0"/>
              <a:t> с тремя колодцами и каждый колодец </a:t>
            </a:r>
            <a:r>
              <a:rPr lang="ru-RU" altLang="ru-RU" dirty="0" err="1"/>
              <a:t>соединен</a:t>
            </a:r>
            <a:r>
              <a:rPr lang="ru-RU" altLang="ru-RU" dirty="0"/>
              <a:t> с тремя домиками?</a:t>
            </a:r>
          </a:p>
        </p:txBody>
      </p:sp>
      <p:sp>
        <p:nvSpPr>
          <p:cNvPr id="40964" name="Text Box 6">
            <a:extLst>
              <a:ext uri="{FF2B5EF4-FFF2-40B4-BE49-F238E27FC236}">
                <a16:creationId xmlns:a16="http://schemas.microsoft.com/office/drawing/2014/main" id="{E0ACE490-DB2F-4447-A7F8-84DBFAA17A46}"/>
              </a:ext>
            </a:extLst>
          </p:cNvPr>
          <p:cNvSpPr txBox="1">
            <a:spLocks noChangeArrowheads="1"/>
          </p:cNvSpPr>
          <p:nvPr/>
        </p:nvSpPr>
        <p:spPr bwMode="auto">
          <a:xfrm>
            <a:off x="0" y="3505200"/>
            <a:ext cx="9144000" cy="2246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eaLnBrk="1" hangingPunct="1">
              <a:spcBef>
                <a:spcPct val="50000"/>
              </a:spcBef>
              <a:buFontTx/>
              <a:buNone/>
            </a:pPr>
            <a:r>
              <a:rPr lang="ru-RU" altLang="ru-RU" sz="2800">
                <a:solidFill>
                  <a:srgbClr val="FF3300"/>
                </a:solidFill>
              </a:rPr>
              <a:t>	Ответ.</a:t>
            </a:r>
            <a:r>
              <a:rPr lang="ru-RU" altLang="ru-RU" sz="2800">
                <a:solidFill>
                  <a:schemeClr val="accent1"/>
                </a:solidFill>
              </a:rPr>
              <a:t> </a:t>
            </a:r>
            <a:r>
              <a:rPr lang="ru-RU" altLang="ru-RU" sz="2800"/>
              <a:t>Да. Разобьем домики и колодцы на 25 групп по 4 домика и 4 колодца в каждой. В этих группах, согласно упражнению 5, можно провести дорожки. Следовательно, дорожки можно провести для всех домиков и колодцев.</a:t>
            </a:r>
          </a:p>
        </p:txBody>
      </p:sp>
    </p:spTree>
    <p:extLst>
      <p:ext uri="{BB962C8B-B14F-4D97-AF65-F5344CB8AC3E}">
        <p14:creationId xmlns:p14="http://schemas.microsoft.com/office/powerpoint/2010/main" val="9363774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0964"/>
                                        </p:tgtEl>
                                        <p:attrNameLst>
                                          <p:attrName>style.visibility</p:attrName>
                                        </p:attrNameLst>
                                      </p:cBhvr>
                                      <p:to>
                                        <p:strVal val="visible"/>
                                      </p:to>
                                    </p:set>
                                    <p:animEffect transition="in" filter="wipe(left)">
                                      <p:cBhvr>
                                        <p:cTn id="7" dur="500"/>
                                        <p:tgtEl>
                                          <p:spTgt spid="409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4" grpId="0" autoUpdateAnimBg="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3">
            <a:extLst>
              <a:ext uri="{FF2B5EF4-FFF2-40B4-BE49-F238E27FC236}">
                <a16:creationId xmlns:a16="http://schemas.microsoft.com/office/drawing/2014/main" id="{55CDE9FB-94F3-4F3E-B762-70B6840E8AF8}"/>
              </a:ext>
            </a:extLst>
          </p:cNvPr>
          <p:cNvSpPr txBox="1">
            <a:spLocks noChangeArrowheads="1"/>
          </p:cNvSpPr>
          <p:nvPr/>
        </p:nvSpPr>
        <p:spPr bwMode="auto">
          <a:xfrm>
            <a:off x="0" y="609600"/>
            <a:ext cx="9144000" cy="1384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eaLnBrk="1" hangingPunct="1">
              <a:spcBef>
                <a:spcPct val="50000"/>
              </a:spcBef>
              <a:buFontTx/>
              <a:buNone/>
            </a:pPr>
            <a:r>
              <a:rPr lang="ru-RU" altLang="ru-RU" sz="2800" dirty="0"/>
              <a:t>	</a:t>
            </a:r>
            <a:r>
              <a:rPr lang="en-US" altLang="ru-RU" sz="2800" dirty="0"/>
              <a:t>6</a:t>
            </a:r>
            <a:r>
              <a:rPr lang="ru-RU" altLang="ru-RU" sz="2800" dirty="0"/>
              <a:t>. Докажите, что пять домиков нельзя соединить непересекающимися дорожками так, чтобы каждый домик был </a:t>
            </a:r>
            <a:r>
              <a:rPr lang="ru-RU" altLang="ru-RU" sz="2800" dirty="0" err="1"/>
              <a:t>соединен</a:t>
            </a:r>
            <a:r>
              <a:rPr lang="ru-RU" altLang="ru-RU" sz="2800" dirty="0"/>
              <a:t> со всеми другими домиками.</a:t>
            </a:r>
          </a:p>
        </p:txBody>
      </p:sp>
      <p:pic>
        <p:nvPicPr>
          <p:cNvPr id="21507" name="Picture 5">
            <a:extLst>
              <a:ext uri="{FF2B5EF4-FFF2-40B4-BE49-F238E27FC236}">
                <a16:creationId xmlns:a16="http://schemas.microsoft.com/office/drawing/2014/main" id="{125AC434-0305-406F-AC98-4A7FC5CA21A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2514600"/>
            <a:ext cx="3462338" cy="2816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1273" name="Group 9">
            <a:extLst>
              <a:ext uri="{FF2B5EF4-FFF2-40B4-BE49-F238E27FC236}">
                <a16:creationId xmlns:a16="http://schemas.microsoft.com/office/drawing/2014/main" id="{A6E200B8-5B9C-4D2A-996A-E781E224177F}"/>
              </a:ext>
            </a:extLst>
          </p:cNvPr>
          <p:cNvGrpSpPr>
            <a:grpSpLocks/>
          </p:cNvGrpSpPr>
          <p:nvPr/>
        </p:nvGrpSpPr>
        <p:grpSpPr bwMode="auto">
          <a:xfrm>
            <a:off x="76200" y="2209800"/>
            <a:ext cx="9067800" cy="4151313"/>
            <a:chOff x="48" y="1392"/>
            <a:chExt cx="5712" cy="2615"/>
          </a:xfrm>
        </p:grpSpPr>
        <p:sp>
          <p:nvSpPr>
            <p:cNvPr id="21509" name="Text Box 6">
              <a:extLst>
                <a:ext uri="{FF2B5EF4-FFF2-40B4-BE49-F238E27FC236}">
                  <a16:creationId xmlns:a16="http://schemas.microsoft.com/office/drawing/2014/main" id="{E9A20F2F-92CF-461E-A257-903B40BA16A9}"/>
                </a:ext>
              </a:extLst>
            </p:cNvPr>
            <p:cNvSpPr txBox="1">
              <a:spLocks noChangeArrowheads="1"/>
            </p:cNvSpPr>
            <p:nvPr/>
          </p:nvSpPr>
          <p:spPr bwMode="auto">
            <a:xfrm>
              <a:off x="2256" y="1392"/>
              <a:ext cx="3504" cy="24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eaLnBrk="1" hangingPunct="1">
                <a:spcBef>
                  <a:spcPct val="50000"/>
                </a:spcBef>
                <a:buFontTx/>
                <a:buNone/>
              </a:pPr>
              <a:r>
                <a:rPr lang="ru-RU" altLang="ru-RU" sz="2800"/>
                <a:t>	Предположим, что это сделать можно. Тогда мы имеем связный простой граф, у которого В = 5, Р = 10 и, следовательно, Г = 7. С другой стороны, поскольку каждая область ограничена, по крайней мере тремя ребрами, то число ребер должно быть больше или равно                Противоречие.</a:t>
              </a:r>
            </a:p>
          </p:txBody>
        </p:sp>
        <p:graphicFrame>
          <p:nvGraphicFramePr>
            <p:cNvPr id="21510" name="Object 7">
              <a:extLst>
                <a:ext uri="{FF2B5EF4-FFF2-40B4-BE49-F238E27FC236}">
                  <a16:creationId xmlns:a16="http://schemas.microsoft.com/office/drawing/2014/main" id="{A7808CC7-D63E-4B47-BB41-5B141D593CBB}"/>
                </a:ext>
              </a:extLst>
            </p:cNvPr>
            <p:cNvGraphicFramePr>
              <a:graphicFrameLocks noChangeAspect="1"/>
            </p:cNvGraphicFramePr>
            <p:nvPr/>
          </p:nvGraphicFramePr>
          <p:xfrm>
            <a:off x="3424" y="3579"/>
            <a:ext cx="672" cy="428"/>
          </p:xfrm>
          <a:graphic>
            <a:graphicData uri="http://schemas.openxmlformats.org/presentationml/2006/ole">
              <mc:AlternateContent xmlns:mc="http://schemas.openxmlformats.org/markup-compatibility/2006">
                <mc:Choice xmlns:v="urn:schemas-microsoft-com:vml" Requires="v">
                  <p:oleObj name="Equation" r:id="rId4" imgW="698197" imgH="444307" progId="Equation.DSMT4">
                    <p:embed/>
                  </p:oleObj>
                </mc:Choice>
                <mc:Fallback>
                  <p:oleObj name="Equation" r:id="rId4" imgW="698197" imgH="444307" progId="Equation.DSMT4">
                    <p:embed/>
                    <p:pic>
                      <p:nvPicPr>
                        <p:cNvPr id="21510" name="Object 7">
                          <a:extLst>
                            <a:ext uri="{FF2B5EF4-FFF2-40B4-BE49-F238E27FC236}">
                              <a16:creationId xmlns:a16="http://schemas.microsoft.com/office/drawing/2014/main" id="{A7808CC7-D63E-4B47-BB41-5B141D593CB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24" y="3579"/>
                          <a:ext cx="672" cy="42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21511" name="Picture 8">
              <a:extLst>
                <a:ext uri="{FF2B5EF4-FFF2-40B4-BE49-F238E27FC236}">
                  <a16:creationId xmlns:a16="http://schemas.microsoft.com/office/drawing/2014/main" id="{02717951-027E-42ED-ACC5-28DC300F3A0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 y="1536"/>
              <a:ext cx="2181" cy="18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11273"/>
                                        </p:tgtEl>
                                        <p:attrNameLst>
                                          <p:attrName>style.visibility</p:attrName>
                                        </p:attrNameLst>
                                      </p:cBhvr>
                                      <p:to>
                                        <p:strVal val="visible"/>
                                      </p:to>
                                    </p:set>
                                    <p:animEffect transition="in" filter="wipe(up)">
                                      <p:cBhvr>
                                        <p:cTn id="7" dur="500"/>
                                        <p:tgtEl>
                                          <p:spTgt spid="112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FDA9DBBC-C29C-4A94-817B-6A8EB338E15F}"/>
              </a:ext>
            </a:extLst>
          </p:cNvPr>
          <p:cNvSpPr>
            <a:spLocks noGrp="1" noChangeArrowheads="1"/>
          </p:cNvSpPr>
          <p:nvPr>
            <p:ph type="title"/>
          </p:nvPr>
        </p:nvSpPr>
        <p:spPr>
          <a:xfrm>
            <a:off x="685800" y="1268760"/>
            <a:ext cx="7772400" cy="1800200"/>
          </a:xfrm>
        </p:spPr>
        <p:txBody>
          <a:bodyPr/>
          <a:lstStyle/>
          <a:p>
            <a:pPr eaLnBrk="1" hangingPunct="1"/>
            <a:r>
              <a:rPr lang="ru-RU" altLang="ru-RU" sz="4800" dirty="0">
                <a:solidFill>
                  <a:srgbClr val="FF3300"/>
                </a:solidFill>
              </a:rPr>
              <a:t>Проблема четырёх красок</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284A2E4F-3B93-45B4-8B39-64D50DFC6BD9}"/>
              </a:ext>
            </a:extLst>
          </p:cNvPr>
          <p:cNvSpPr>
            <a:spLocks noGrp="1" noChangeArrowheads="1"/>
          </p:cNvSpPr>
          <p:nvPr>
            <p:ph type="title" idx="4294967295"/>
          </p:nvPr>
        </p:nvSpPr>
        <p:spPr>
          <a:xfrm>
            <a:off x="251520" y="38347"/>
            <a:ext cx="8640960" cy="457200"/>
          </a:xfrm>
        </p:spPr>
        <p:txBody>
          <a:bodyPr/>
          <a:lstStyle/>
          <a:p>
            <a:pPr eaLnBrk="1" hangingPunct="1"/>
            <a:r>
              <a:rPr lang="ru-RU" altLang="ru-RU" sz="3600" dirty="0">
                <a:solidFill>
                  <a:srgbClr val="FF3300"/>
                </a:solidFill>
              </a:rPr>
              <a:t>Теория графов</a:t>
            </a:r>
          </a:p>
        </p:txBody>
      </p:sp>
      <p:sp>
        <p:nvSpPr>
          <p:cNvPr id="5123" name="Text Box 34">
            <a:extLst>
              <a:ext uri="{FF2B5EF4-FFF2-40B4-BE49-F238E27FC236}">
                <a16:creationId xmlns:a16="http://schemas.microsoft.com/office/drawing/2014/main" id="{387B9A71-E60D-4081-A006-864E63C53BF6}"/>
              </a:ext>
            </a:extLst>
          </p:cNvPr>
          <p:cNvSpPr txBox="1">
            <a:spLocks noChangeArrowheads="1"/>
          </p:cNvSpPr>
          <p:nvPr/>
        </p:nvSpPr>
        <p:spPr bwMode="auto">
          <a:xfrm>
            <a:off x="0" y="445511"/>
            <a:ext cx="9144000" cy="16927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eaLnBrk="1" hangingPunct="1">
              <a:spcBef>
                <a:spcPct val="50000"/>
              </a:spcBef>
              <a:buFontTx/>
              <a:buNone/>
            </a:pPr>
            <a:r>
              <a:rPr lang="ru-RU" altLang="ru-RU" sz="2400" dirty="0"/>
              <a:t>	</a:t>
            </a:r>
            <a:r>
              <a:rPr lang="ru-RU" altLang="ru-RU" sz="2000" dirty="0"/>
              <a:t>Т</a:t>
            </a:r>
            <a:r>
              <a:rPr lang="ru-RU" altLang="ru-RU" sz="2000" dirty="0">
                <a:cs typeface="Times New Roman" panose="02020603050405020304" pitchFamily="18" charset="0"/>
              </a:rPr>
              <a:t>еория графов зародилась в ходе решения головоломок двести с лишним лет назад.</a:t>
            </a:r>
            <a:r>
              <a:rPr lang="ru-RU" altLang="ru-RU" sz="2000" dirty="0"/>
              <a:t> </a:t>
            </a:r>
            <a:r>
              <a:rPr lang="ru-RU" altLang="ru-RU" sz="2000" dirty="0">
                <a:cs typeface="Times New Roman" panose="02020603050405020304" pitchFamily="18" charset="0"/>
              </a:rPr>
              <a:t>Одной из таких задач-головоломок была задача о кенигсбергских мостах, которая привлекла к себе внимание Леонарда Эйлера (1707-1783), долгое время жившего и работавшего в России (с 1727 по 1741 год и с 1766 до конца жизни).</a:t>
            </a:r>
            <a:endParaRPr lang="ru-RU" altLang="ru-RU" sz="2000" dirty="0"/>
          </a:p>
        </p:txBody>
      </p:sp>
      <p:sp>
        <p:nvSpPr>
          <p:cNvPr id="5125" name="Text Box 36">
            <a:extLst>
              <a:ext uri="{FF2B5EF4-FFF2-40B4-BE49-F238E27FC236}">
                <a16:creationId xmlns:a16="http://schemas.microsoft.com/office/drawing/2014/main" id="{75F629EA-5FD4-4A1E-A979-7150FF8C42C4}"/>
              </a:ext>
            </a:extLst>
          </p:cNvPr>
          <p:cNvSpPr txBox="1">
            <a:spLocks noChangeArrowheads="1"/>
          </p:cNvSpPr>
          <p:nvPr/>
        </p:nvSpPr>
        <p:spPr bwMode="auto">
          <a:xfrm>
            <a:off x="3491879" y="1796039"/>
            <a:ext cx="5674349" cy="48013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R="55880" algn="just">
              <a:buNone/>
            </a:pPr>
            <a:r>
              <a:rPr lang="ru-RU" sz="1800" dirty="0">
                <a:effectLst/>
                <a:latin typeface="Times New Roman" panose="02020603050405020304" pitchFamily="18" charset="0"/>
                <a:ea typeface="Times New Roman" panose="02020603050405020304" pitchFamily="18" charset="0"/>
              </a:rPr>
              <a:t>	Л. Эйлер был действительным членом Петербургской Академии наук, оказал</a:t>
            </a:r>
            <a:r>
              <a:rPr lang="ru-RU" sz="1800" b="1" dirty="0">
                <a:effectLst/>
                <a:latin typeface="Times New Roman" panose="02020603050405020304" pitchFamily="18" charset="0"/>
                <a:ea typeface="Times New Roman" panose="02020603050405020304" pitchFamily="18" charset="0"/>
              </a:rPr>
              <a:t> </a:t>
            </a:r>
            <a:r>
              <a:rPr lang="ru-RU" sz="1800" dirty="0">
                <a:effectLst/>
                <a:latin typeface="Times New Roman" panose="02020603050405020304" pitchFamily="18" charset="0"/>
                <a:ea typeface="Times New Roman" panose="02020603050405020304" pitchFamily="18" charset="0"/>
              </a:rPr>
              <a:t>большое влияние на развитие отечественной математической школы и в деле подготовки кадров ученых-математиков и педагогов в России. Поражает своими размерами научное наследие ученого. При жизни им опуб­ликовано 530 книг и</a:t>
            </a:r>
            <a:r>
              <a:rPr lang="ru-RU" sz="1800" b="1" dirty="0">
                <a:effectLst/>
                <a:latin typeface="Times New Roman" panose="02020603050405020304" pitchFamily="18" charset="0"/>
                <a:ea typeface="Times New Roman" panose="02020603050405020304" pitchFamily="18" charset="0"/>
              </a:rPr>
              <a:t> </a:t>
            </a:r>
            <a:r>
              <a:rPr lang="ru-RU" sz="1800" dirty="0">
                <a:effectLst/>
                <a:latin typeface="Times New Roman" panose="02020603050405020304" pitchFamily="18" charset="0"/>
                <a:ea typeface="Times New Roman" panose="02020603050405020304" pitchFamily="18" charset="0"/>
              </a:rPr>
              <a:t>статей, а сейчас их</a:t>
            </a:r>
            <a:r>
              <a:rPr lang="ru-RU" sz="1800" b="1" dirty="0">
                <a:effectLst/>
                <a:latin typeface="Times New Roman" panose="02020603050405020304" pitchFamily="18" charset="0"/>
                <a:ea typeface="Times New Roman" panose="02020603050405020304" pitchFamily="18" charset="0"/>
              </a:rPr>
              <a:t> </a:t>
            </a:r>
            <a:r>
              <a:rPr lang="ru-RU" sz="1800" dirty="0">
                <a:effectLst/>
                <a:latin typeface="Times New Roman" panose="02020603050405020304" pitchFamily="18" charset="0"/>
                <a:ea typeface="Times New Roman" panose="02020603050405020304" pitchFamily="18" charset="0"/>
              </a:rPr>
              <a:t>известно уже более 800. Причем последние 12 лет своей жизни Эйлер тяжело болел, ослеп и, несмотря на тяжелый недуг, продолжал работать и творить. Статистические подсчеты показывают, что Эйлер в среднем делал одно открытие в неделю. Трудно найти математическую проблему, которая не была бы затронута в произве­дениях Эйлера. Все математики последующих поколений так или иначе учи­лись у Эйлера, и недаром известный французский ученый П.С. Лаплас ска­зал: "Читайте Эйлера, он – учитель всех нас".</a:t>
            </a:r>
          </a:p>
        </p:txBody>
      </p:sp>
      <p:pic>
        <p:nvPicPr>
          <p:cNvPr id="5126" name="Picture 1030" descr="C:\Documents and Settings\Администратор\Мои документы\PICTURE\jpg\Эйлер.jpg">
            <a:extLst>
              <a:ext uri="{FF2B5EF4-FFF2-40B4-BE49-F238E27FC236}">
                <a16:creationId xmlns:a16="http://schemas.microsoft.com/office/drawing/2014/main" id="{798B510E-D606-4DE9-B6FC-CD782818849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138282"/>
            <a:ext cx="3491879" cy="43616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1553948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ext Box 36">
            <a:extLst>
              <a:ext uri="{FF2B5EF4-FFF2-40B4-BE49-F238E27FC236}">
                <a16:creationId xmlns:a16="http://schemas.microsoft.com/office/drawing/2014/main" id="{21789CFC-8D36-4C0F-94BC-ED09AB4D53BB}"/>
              </a:ext>
            </a:extLst>
          </p:cNvPr>
          <p:cNvSpPr txBox="1">
            <a:spLocks noChangeArrowheads="1"/>
          </p:cNvSpPr>
          <p:nvPr/>
        </p:nvSpPr>
        <p:spPr bwMode="auto">
          <a:xfrm>
            <a:off x="0" y="685800"/>
            <a:ext cx="9144000" cy="4789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eaLnBrk="1" hangingPunct="1">
              <a:spcBef>
                <a:spcPct val="50000"/>
              </a:spcBef>
              <a:buFontTx/>
              <a:buNone/>
            </a:pPr>
            <a:r>
              <a:rPr lang="ru-RU" altLang="ru-RU" sz="2800">
                <a:solidFill>
                  <a:schemeClr val="accent1"/>
                </a:solidFill>
              </a:rPr>
              <a:t>	</a:t>
            </a:r>
            <a:r>
              <a:rPr lang="ru-RU" altLang="ru-RU" sz="2800">
                <a:cs typeface="Times New Roman" panose="02020603050405020304" pitchFamily="18" charset="0"/>
              </a:rPr>
              <a:t>В 1850 году шотландский физик Фредерик Гутри обратил внимание на то, что задачи раскрашивания карт очень популярны среди студентов-математиков в Лондоне, а сформулировал проблему четырех красок его брат Фрэнсис Гутри, который, раскрасив карту графств Англии четырьмя </a:t>
            </a:r>
            <a:r>
              <a:rPr lang="ru-RU" altLang="ru-RU" sz="2800"/>
              <a:t>красками</a:t>
            </a:r>
            <a:r>
              <a:rPr lang="ru-RU" altLang="ru-RU" sz="2800">
                <a:cs typeface="Times New Roman" panose="02020603050405020304" pitchFamily="18" charset="0"/>
              </a:rPr>
              <a:t>, выдвинул гипотезу о том, что этого количества </a:t>
            </a:r>
            <a:r>
              <a:rPr lang="ru-RU" altLang="ru-RU" sz="2800"/>
              <a:t>красок</a:t>
            </a:r>
            <a:r>
              <a:rPr lang="ru-RU" altLang="ru-RU" sz="2800">
                <a:cs typeface="Times New Roman" panose="02020603050405020304" pitchFamily="18" charset="0"/>
              </a:rPr>
              <a:t> достаточно для раскраски любой карты. Он привлек к проблеме внимание своего преподавателя математики А.</a:t>
            </a:r>
            <a:r>
              <a:rPr lang="ru-RU" altLang="ru-RU" sz="2800"/>
              <a:t> </a:t>
            </a:r>
            <a:r>
              <a:rPr lang="ru-RU" altLang="ru-RU" sz="2800">
                <a:cs typeface="Times New Roman" panose="02020603050405020304" pitchFamily="18" charset="0"/>
              </a:rPr>
              <a:t>Де Моргана, а тот сообщил о ней своему другу В. Гамильтону и тем самым способствовал ее широкому распространению. </a:t>
            </a:r>
          </a:p>
        </p:txBody>
      </p:sp>
    </p:spTree>
    <p:extLst>
      <p:ext uri="{BB962C8B-B14F-4D97-AF65-F5344CB8AC3E}">
        <p14:creationId xmlns:p14="http://schemas.microsoft.com/office/powerpoint/2010/main" val="203080330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2051">
            <a:extLst>
              <a:ext uri="{FF2B5EF4-FFF2-40B4-BE49-F238E27FC236}">
                <a16:creationId xmlns:a16="http://schemas.microsoft.com/office/drawing/2014/main" id="{57C13BDA-4406-424B-B6CA-2DD96FE3C70B}"/>
              </a:ext>
            </a:extLst>
          </p:cNvPr>
          <p:cNvSpPr txBox="1">
            <a:spLocks noChangeArrowheads="1"/>
          </p:cNvSpPr>
          <p:nvPr/>
        </p:nvSpPr>
        <p:spPr bwMode="auto">
          <a:xfrm>
            <a:off x="0" y="762000"/>
            <a:ext cx="9144000" cy="5216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eaLnBrk="1" hangingPunct="1">
              <a:spcBef>
                <a:spcPct val="50000"/>
              </a:spcBef>
              <a:buFontTx/>
              <a:buNone/>
            </a:pPr>
            <a:r>
              <a:rPr lang="ru-RU" altLang="ru-RU" sz="2800">
                <a:solidFill>
                  <a:schemeClr val="accent1"/>
                </a:solidFill>
              </a:rPr>
              <a:t>	</a:t>
            </a:r>
            <a:r>
              <a:rPr lang="ru-RU" altLang="ru-RU" sz="2800"/>
              <a:t>Г</a:t>
            </a:r>
            <a:r>
              <a:rPr lang="ru-RU" altLang="ru-RU" sz="2800">
                <a:cs typeface="Times New Roman" panose="02020603050405020304" pitchFamily="18" charset="0"/>
              </a:rPr>
              <a:t>одом рождения проблемы четырех красок считается 1878 год (в некоторых изданиях указывается 1879). Именно тогда на одном из заседаний Британского географического общества выдающийся английский математик А.Кэли четко сформулировал поставленную задачу: "Доказать, что любую географическую карту на плоскости (или на глобусе) можно правильно закрасить четырьмя красками". Раскраска карты называется правильной, если любые две страны, имеющие на карте общую границу, окрашены в различные цвета. Именно с этого момента проблема привлекла к себе внимание многих крупных математиков.</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5">
            <a:extLst>
              <a:ext uri="{FF2B5EF4-FFF2-40B4-BE49-F238E27FC236}">
                <a16:creationId xmlns:a16="http://schemas.microsoft.com/office/drawing/2014/main" id="{14F73044-63C3-4174-9903-F0076DB2CBC4}"/>
              </a:ext>
            </a:extLst>
          </p:cNvPr>
          <p:cNvSpPr txBox="1">
            <a:spLocks noChangeArrowheads="1"/>
          </p:cNvSpPr>
          <p:nvPr/>
        </p:nvSpPr>
        <p:spPr bwMode="auto">
          <a:xfrm>
            <a:off x="0" y="762000"/>
            <a:ext cx="9144000" cy="593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eaLnBrk="1" hangingPunct="1">
              <a:spcBef>
                <a:spcPct val="50000"/>
              </a:spcBef>
              <a:buFontTx/>
              <a:buNone/>
            </a:pPr>
            <a:r>
              <a:rPr lang="ru-RU" altLang="ru-RU" sz="2400">
                <a:solidFill>
                  <a:schemeClr val="accent1"/>
                </a:solidFill>
              </a:rPr>
              <a:t>	</a:t>
            </a:r>
            <a:r>
              <a:rPr lang="ru-RU" altLang="ru-RU" sz="2400">
                <a:cs typeface="Times New Roman" panose="02020603050405020304" pitchFamily="18" charset="0"/>
              </a:rPr>
              <a:t>В 1890 году английский математик П.</a:t>
            </a:r>
            <a:r>
              <a:rPr lang="ru-RU" altLang="ru-RU" sz="2400"/>
              <a:t> </a:t>
            </a:r>
            <a:r>
              <a:rPr lang="ru-RU" altLang="ru-RU" sz="2400">
                <a:cs typeface="Times New Roman" panose="02020603050405020304" pitchFamily="18" charset="0"/>
              </a:rPr>
              <a:t>Хивуд доказал, что любую карту на плоскости можно раскрасить пять</a:t>
            </a:r>
            <a:r>
              <a:rPr lang="ru-RU" altLang="ru-RU" sz="2400"/>
              <a:t>ю</a:t>
            </a:r>
            <a:r>
              <a:rPr lang="ru-RU" altLang="ru-RU" sz="2400">
                <a:cs typeface="Times New Roman" panose="02020603050405020304" pitchFamily="18" charset="0"/>
              </a:rPr>
              <a:t> </a:t>
            </a:r>
            <a:r>
              <a:rPr lang="ru-RU" altLang="ru-RU" sz="2400"/>
              <a:t>красками</a:t>
            </a:r>
            <a:r>
              <a:rPr lang="ru-RU" altLang="ru-RU" sz="2400">
                <a:cs typeface="Times New Roman" panose="02020603050405020304" pitchFamily="18" charset="0"/>
              </a:rPr>
              <a:t>. Однако долгое время проблема четырех красок не поддавалась решению. </a:t>
            </a:r>
            <a:endParaRPr lang="ru-RU" altLang="ru-RU" sz="2400"/>
          </a:p>
          <a:p>
            <a:pPr algn="just" eaLnBrk="1" hangingPunct="1">
              <a:spcBef>
                <a:spcPct val="50000"/>
              </a:spcBef>
              <a:buFontTx/>
              <a:buNone/>
            </a:pPr>
            <a:r>
              <a:rPr lang="ru-RU" altLang="ru-RU" sz="2400"/>
              <a:t>	</a:t>
            </a:r>
            <a:r>
              <a:rPr lang="ru-RU" altLang="ru-RU" sz="2400">
                <a:cs typeface="Times New Roman" panose="02020603050405020304" pitchFamily="18" charset="0"/>
              </a:rPr>
              <a:t>В 1968 году американские математики Оре и Стемпл показали, что любую карту, имеющую не более 40 стран, можно раскрасить  четы</a:t>
            </a:r>
            <a:r>
              <a:rPr lang="ru-RU" altLang="ru-RU" sz="2400"/>
              <a:t>рьмя</a:t>
            </a:r>
            <a:r>
              <a:rPr lang="ru-RU" altLang="ru-RU" sz="2400">
                <a:cs typeface="Times New Roman" panose="02020603050405020304" pitchFamily="18" charset="0"/>
              </a:rPr>
              <a:t> </a:t>
            </a:r>
            <a:r>
              <a:rPr lang="ru-RU" altLang="ru-RU" sz="2400"/>
              <a:t>красками</a:t>
            </a:r>
            <a:r>
              <a:rPr lang="ru-RU" altLang="ru-RU" sz="2400">
                <a:cs typeface="Times New Roman" panose="02020603050405020304" pitchFamily="18" charset="0"/>
              </a:rPr>
              <a:t>.</a:t>
            </a:r>
            <a:endParaRPr lang="ru-RU" altLang="ru-RU" sz="2400"/>
          </a:p>
          <a:p>
            <a:pPr algn="just" eaLnBrk="1" hangingPunct="1">
              <a:spcBef>
                <a:spcPct val="50000"/>
              </a:spcBef>
              <a:buFontTx/>
              <a:buNone/>
            </a:pPr>
            <a:r>
              <a:rPr lang="ru-RU" altLang="ru-RU" sz="2400"/>
              <a:t>	</a:t>
            </a:r>
            <a:r>
              <a:rPr lang="ru-RU" altLang="ru-RU" sz="2400">
                <a:cs typeface="Times New Roman" panose="02020603050405020304" pitchFamily="18" charset="0"/>
              </a:rPr>
              <a:t>В 1976 году американскими учеными К.</a:t>
            </a:r>
            <a:r>
              <a:rPr lang="ru-RU" altLang="ru-RU" sz="2400"/>
              <a:t> </a:t>
            </a:r>
            <a:r>
              <a:rPr lang="ru-RU" altLang="ru-RU" sz="2400">
                <a:cs typeface="Times New Roman" panose="02020603050405020304" pitchFamily="18" charset="0"/>
              </a:rPr>
              <a:t>Аппелем и В.</a:t>
            </a:r>
            <a:r>
              <a:rPr lang="ru-RU" altLang="ru-RU" sz="2400"/>
              <a:t> </a:t>
            </a:r>
            <a:r>
              <a:rPr lang="ru-RU" altLang="ru-RU" sz="2400">
                <a:cs typeface="Times New Roman" panose="02020603050405020304" pitchFamily="18" charset="0"/>
              </a:rPr>
              <a:t>Хакеном было получено решение</a:t>
            </a:r>
            <a:r>
              <a:rPr lang="ru-RU" altLang="ru-RU" sz="2400"/>
              <a:t> проблемы четырех красок</a:t>
            </a:r>
            <a:r>
              <a:rPr lang="ru-RU" altLang="ru-RU" sz="2400">
                <a:cs typeface="Times New Roman" panose="02020603050405020304" pitchFamily="18" charset="0"/>
              </a:rPr>
              <a:t>. С помощью </a:t>
            </a:r>
            <a:r>
              <a:rPr lang="ru-RU" altLang="ru-RU" sz="2400"/>
              <a:t>компьютера</a:t>
            </a:r>
            <a:r>
              <a:rPr lang="ru-RU" altLang="ru-RU" sz="2400">
                <a:cs typeface="Times New Roman" panose="02020603050405020304" pitchFamily="18" charset="0"/>
              </a:rPr>
              <a:t> они просматривали различные типы карт, и для каждого из них </a:t>
            </a:r>
            <a:r>
              <a:rPr lang="ru-RU" altLang="ru-RU" sz="2400"/>
              <a:t>компьютер</a:t>
            </a:r>
            <a:r>
              <a:rPr lang="ru-RU" altLang="ru-RU" sz="2400">
                <a:cs typeface="Times New Roman" panose="02020603050405020304" pitchFamily="18" charset="0"/>
              </a:rPr>
              <a:t> решал, может ли в данном типе найтись карта, которая не раскрашивается четы</a:t>
            </a:r>
            <a:r>
              <a:rPr lang="ru-RU" altLang="ru-RU" sz="2400"/>
              <a:t>рьмя</a:t>
            </a:r>
            <a:r>
              <a:rPr lang="ru-RU" altLang="ru-RU" sz="2400">
                <a:cs typeface="Times New Roman" panose="02020603050405020304" pitchFamily="18" charset="0"/>
              </a:rPr>
              <a:t> </a:t>
            </a:r>
            <a:r>
              <a:rPr lang="ru-RU" altLang="ru-RU" sz="2400"/>
              <a:t>красками</a:t>
            </a:r>
            <a:r>
              <a:rPr lang="ru-RU" altLang="ru-RU" sz="2400">
                <a:cs typeface="Times New Roman" panose="02020603050405020304" pitchFamily="18" charset="0"/>
              </a:rPr>
              <a:t>. </a:t>
            </a:r>
            <a:r>
              <a:rPr lang="ru-RU" altLang="ru-RU" sz="2400"/>
              <a:t>Б</a:t>
            </a:r>
            <a:r>
              <a:rPr lang="ru-RU" altLang="ru-RU" sz="2400">
                <a:cs typeface="Times New Roman" panose="02020603050405020304" pitchFamily="18" charset="0"/>
              </a:rPr>
              <a:t>ыло просмотрено почти 2000 типов карт, и для всех был получен ответ: "Нет", - что и позволило объявить о </a:t>
            </a:r>
            <a:r>
              <a:rPr lang="ru-RU" altLang="ru-RU" sz="2400"/>
              <a:t>компьютерно</a:t>
            </a:r>
            <a:r>
              <a:rPr lang="ru-RU" altLang="ru-RU" sz="2400">
                <a:cs typeface="Times New Roman" panose="02020603050405020304" pitchFamily="18" charset="0"/>
              </a:rPr>
              <a:t>м решении проблемы четырех красок. </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01FFDC07-6321-4C97-8065-3F57875D0D89}"/>
              </a:ext>
            </a:extLst>
          </p:cNvPr>
          <p:cNvSpPr>
            <a:spLocks noGrp="1" noChangeArrowheads="1"/>
          </p:cNvSpPr>
          <p:nvPr>
            <p:ph type="title"/>
          </p:nvPr>
        </p:nvSpPr>
        <p:spPr>
          <a:xfrm>
            <a:off x="685800" y="152400"/>
            <a:ext cx="7772400" cy="457200"/>
          </a:xfrm>
        </p:spPr>
        <p:txBody>
          <a:bodyPr/>
          <a:lstStyle/>
          <a:p>
            <a:pPr eaLnBrk="1" hangingPunct="1"/>
            <a:r>
              <a:rPr lang="ru-RU" altLang="ru-RU" sz="3600">
                <a:solidFill>
                  <a:srgbClr val="FF3300"/>
                </a:solidFill>
              </a:rPr>
              <a:t>Определение карты</a:t>
            </a:r>
          </a:p>
        </p:txBody>
      </p:sp>
      <p:sp>
        <p:nvSpPr>
          <p:cNvPr id="9219" name="Text Box 3">
            <a:extLst>
              <a:ext uri="{FF2B5EF4-FFF2-40B4-BE49-F238E27FC236}">
                <a16:creationId xmlns:a16="http://schemas.microsoft.com/office/drawing/2014/main" id="{18219805-A7FD-433E-A4FC-893AD52F6D5F}"/>
              </a:ext>
            </a:extLst>
          </p:cNvPr>
          <p:cNvSpPr txBox="1">
            <a:spLocks noChangeArrowheads="1"/>
          </p:cNvSpPr>
          <p:nvPr/>
        </p:nvSpPr>
        <p:spPr bwMode="auto">
          <a:xfrm>
            <a:off x="0" y="685800"/>
            <a:ext cx="8991600" cy="2227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eaLnBrk="1" hangingPunct="1">
              <a:spcBef>
                <a:spcPct val="50000"/>
              </a:spcBef>
              <a:buFontTx/>
              <a:buNone/>
            </a:pPr>
            <a:r>
              <a:rPr lang="ru-RU" altLang="ru-RU" sz="2400"/>
              <a:t>	</a:t>
            </a:r>
            <a:r>
              <a:rPr lang="ru-RU" altLang="ru-RU" sz="2800"/>
              <a:t>Пусть на плоскости задан связный простой граф, каждая вершина которого имеет индекс, больший двух. Этот граф разбивает плоскость на несколько областей. Области будем называть странами, а само разбиение – картой на плоскости.</a:t>
            </a:r>
          </a:p>
        </p:txBody>
      </p:sp>
      <p:sp>
        <p:nvSpPr>
          <p:cNvPr id="9220" name="Text Box 4">
            <a:extLst>
              <a:ext uri="{FF2B5EF4-FFF2-40B4-BE49-F238E27FC236}">
                <a16:creationId xmlns:a16="http://schemas.microsoft.com/office/drawing/2014/main" id="{22BB1983-C4E8-4B02-B1F3-AD699496683B}"/>
              </a:ext>
            </a:extLst>
          </p:cNvPr>
          <p:cNvSpPr txBox="1">
            <a:spLocks noChangeArrowheads="1"/>
          </p:cNvSpPr>
          <p:nvPr/>
        </p:nvSpPr>
        <p:spPr bwMode="auto">
          <a:xfrm>
            <a:off x="0" y="3048000"/>
            <a:ext cx="8915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eaLnBrk="1" hangingPunct="1">
              <a:spcBef>
                <a:spcPct val="50000"/>
              </a:spcBef>
              <a:buFontTx/>
              <a:buNone/>
            </a:pPr>
            <a:r>
              <a:rPr lang="ru-RU" altLang="ru-RU" sz="2400">
                <a:solidFill>
                  <a:schemeClr val="accent1"/>
                </a:solidFill>
              </a:rPr>
              <a:t>	</a:t>
            </a:r>
            <a:r>
              <a:rPr lang="ru-RU" altLang="ru-RU" sz="2800"/>
              <a:t>Примеры карт приведены на рисунке.</a:t>
            </a:r>
            <a:endParaRPr lang="ru-RU" altLang="ru-RU" sz="2800">
              <a:cs typeface="Times New Roman" panose="02020603050405020304" pitchFamily="18" charset="0"/>
            </a:endParaRPr>
          </a:p>
        </p:txBody>
      </p:sp>
      <p:pic>
        <p:nvPicPr>
          <p:cNvPr id="9221" name="Picture 6">
            <a:extLst>
              <a:ext uri="{FF2B5EF4-FFF2-40B4-BE49-F238E27FC236}">
                <a16:creationId xmlns:a16="http://schemas.microsoft.com/office/drawing/2014/main" id="{869C5FAD-B987-4DB8-8C58-298CFE6F2AD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0" y="3962400"/>
            <a:ext cx="4327525"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3075">
            <a:extLst>
              <a:ext uri="{FF2B5EF4-FFF2-40B4-BE49-F238E27FC236}">
                <a16:creationId xmlns:a16="http://schemas.microsoft.com/office/drawing/2014/main" id="{CFEB7C17-CBF0-4EE5-A538-9AAD04D56993}"/>
              </a:ext>
            </a:extLst>
          </p:cNvPr>
          <p:cNvSpPr txBox="1">
            <a:spLocks noChangeArrowheads="1"/>
          </p:cNvSpPr>
          <p:nvPr/>
        </p:nvSpPr>
        <p:spPr bwMode="auto">
          <a:xfrm>
            <a:off x="0" y="609600"/>
            <a:ext cx="89916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eaLnBrk="1" hangingPunct="1">
              <a:spcBef>
                <a:spcPct val="50000"/>
              </a:spcBef>
              <a:buFontTx/>
              <a:buNone/>
            </a:pPr>
            <a:r>
              <a:rPr lang="ru-RU" altLang="ru-RU" sz="2800">
                <a:solidFill>
                  <a:schemeClr val="accent1"/>
                </a:solidFill>
              </a:rPr>
              <a:t>	</a:t>
            </a:r>
            <a:r>
              <a:rPr lang="ru-RU" altLang="ru-RU" sz="2800"/>
              <a:t>Помимо плоскости, карты рассматривают и на других поверхностях, например, на сфере.</a:t>
            </a:r>
          </a:p>
        </p:txBody>
      </p:sp>
      <p:sp>
        <p:nvSpPr>
          <p:cNvPr id="11267" name="Text Box 3076">
            <a:extLst>
              <a:ext uri="{FF2B5EF4-FFF2-40B4-BE49-F238E27FC236}">
                <a16:creationId xmlns:a16="http://schemas.microsoft.com/office/drawing/2014/main" id="{C22FB7BA-E321-4FCD-B90B-382A02CDBD53}"/>
              </a:ext>
            </a:extLst>
          </p:cNvPr>
          <p:cNvSpPr txBox="1">
            <a:spLocks noChangeArrowheads="1"/>
          </p:cNvSpPr>
          <p:nvPr/>
        </p:nvSpPr>
        <p:spPr bwMode="auto">
          <a:xfrm>
            <a:off x="0" y="2971800"/>
            <a:ext cx="9144000" cy="1373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eaLnBrk="1" hangingPunct="1">
              <a:spcBef>
                <a:spcPct val="50000"/>
              </a:spcBef>
              <a:buFontTx/>
              <a:buNone/>
            </a:pPr>
            <a:r>
              <a:rPr lang="ru-RU" altLang="ru-RU" sz="2800">
                <a:solidFill>
                  <a:schemeClr val="accent1"/>
                </a:solidFill>
              </a:rPr>
              <a:t>	</a:t>
            </a:r>
            <a:r>
              <a:rPr lang="ru-RU" altLang="ru-RU" sz="2800"/>
              <a:t>На рисунке показаны карты, образованные поверхностями правильных многогранников: тетраэдра, куба, октаэдра, икосаэдра и додекаэдра.</a:t>
            </a:r>
            <a:endParaRPr lang="ru-RU" altLang="ru-RU" sz="2800">
              <a:cs typeface="Times New Roman" panose="02020603050405020304" pitchFamily="18" charset="0"/>
            </a:endParaRPr>
          </a:p>
        </p:txBody>
      </p:sp>
      <p:sp>
        <p:nvSpPr>
          <p:cNvPr id="11268" name="Text Box 3078">
            <a:extLst>
              <a:ext uri="{FF2B5EF4-FFF2-40B4-BE49-F238E27FC236}">
                <a16:creationId xmlns:a16="http://schemas.microsoft.com/office/drawing/2014/main" id="{554566E1-9E44-41F6-8D66-76602D6481D5}"/>
              </a:ext>
            </a:extLst>
          </p:cNvPr>
          <p:cNvSpPr txBox="1">
            <a:spLocks noChangeArrowheads="1"/>
          </p:cNvSpPr>
          <p:nvPr/>
        </p:nvSpPr>
        <p:spPr bwMode="auto">
          <a:xfrm>
            <a:off x="0" y="1600200"/>
            <a:ext cx="8991600" cy="1373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eaLnBrk="1" hangingPunct="1">
              <a:spcBef>
                <a:spcPct val="50000"/>
              </a:spcBef>
              <a:buFontTx/>
              <a:buNone/>
            </a:pPr>
            <a:r>
              <a:rPr lang="ru-RU" altLang="ru-RU" sz="2800">
                <a:solidFill>
                  <a:schemeClr val="accent1"/>
                </a:solidFill>
              </a:rPr>
              <a:t>	</a:t>
            </a:r>
            <a:r>
              <a:rPr lang="ru-RU" altLang="ru-RU" sz="2800"/>
              <a:t>Поверхность многогранника можно рассматривать как карту, странами которой являются грани многогранника, а границами – его ребра.</a:t>
            </a:r>
          </a:p>
        </p:txBody>
      </p:sp>
      <p:pic>
        <p:nvPicPr>
          <p:cNvPr id="11269" name="Picture 3081">
            <a:extLst>
              <a:ext uri="{FF2B5EF4-FFF2-40B4-BE49-F238E27FC236}">
                <a16:creationId xmlns:a16="http://schemas.microsoft.com/office/drawing/2014/main" id="{7E62F996-F715-4B06-803E-1BE2A5EB031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4495800"/>
            <a:ext cx="7769225" cy="1644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7C0566DA-F586-403D-B2F2-0E97998F1E45}"/>
              </a:ext>
            </a:extLst>
          </p:cNvPr>
          <p:cNvSpPr>
            <a:spLocks noGrp="1" noChangeArrowheads="1"/>
          </p:cNvSpPr>
          <p:nvPr>
            <p:ph type="title"/>
          </p:nvPr>
        </p:nvSpPr>
        <p:spPr>
          <a:xfrm>
            <a:off x="685800" y="152400"/>
            <a:ext cx="7772400" cy="457200"/>
          </a:xfrm>
        </p:spPr>
        <p:txBody>
          <a:bodyPr/>
          <a:lstStyle/>
          <a:p>
            <a:pPr eaLnBrk="1" hangingPunct="1"/>
            <a:r>
              <a:rPr lang="ru-RU" altLang="ru-RU" sz="3600">
                <a:solidFill>
                  <a:srgbClr val="FF3300"/>
                </a:solidFill>
              </a:rPr>
              <a:t>Упражнения</a:t>
            </a:r>
          </a:p>
        </p:txBody>
      </p:sp>
      <p:sp>
        <p:nvSpPr>
          <p:cNvPr id="13315" name="Text Box 3">
            <a:extLst>
              <a:ext uri="{FF2B5EF4-FFF2-40B4-BE49-F238E27FC236}">
                <a16:creationId xmlns:a16="http://schemas.microsoft.com/office/drawing/2014/main" id="{7C276570-CDBE-48E8-8DA5-DFB65E1B024D}"/>
              </a:ext>
            </a:extLst>
          </p:cNvPr>
          <p:cNvSpPr txBox="1">
            <a:spLocks noChangeArrowheads="1"/>
          </p:cNvSpPr>
          <p:nvPr/>
        </p:nvSpPr>
        <p:spPr bwMode="auto">
          <a:xfrm>
            <a:off x="0" y="838200"/>
            <a:ext cx="8991600" cy="1570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eaLnBrk="1" hangingPunct="1">
              <a:spcBef>
                <a:spcPct val="50000"/>
              </a:spcBef>
              <a:buFontTx/>
              <a:buNone/>
            </a:pPr>
            <a:r>
              <a:rPr lang="ru-RU" altLang="ru-RU"/>
              <a:t>	1. Какое наименьшее число красок потребуется для правильной раскраски карты, изображенной на рисунке?</a:t>
            </a:r>
          </a:p>
        </p:txBody>
      </p:sp>
      <p:pic>
        <p:nvPicPr>
          <p:cNvPr id="13316" name="Picture 4">
            <a:extLst>
              <a:ext uri="{FF2B5EF4-FFF2-40B4-BE49-F238E27FC236}">
                <a16:creationId xmlns:a16="http://schemas.microsoft.com/office/drawing/2014/main" id="{8D69347A-7E89-4F94-8DAA-F9E3346B009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25763" y="2590800"/>
            <a:ext cx="3290887" cy="2816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90821" name="Group 5">
            <a:extLst>
              <a:ext uri="{FF2B5EF4-FFF2-40B4-BE49-F238E27FC236}">
                <a16:creationId xmlns:a16="http://schemas.microsoft.com/office/drawing/2014/main" id="{FFC336F8-CFEE-44C9-9C78-29B6344A37D2}"/>
              </a:ext>
            </a:extLst>
          </p:cNvPr>
          <p:cNvGrpSpPr>
            <a:grpSpLocks/>
          </p:cNvGrpSpPr>
          <p:nvPr/>
        </p:nvGrpSpPr>
        <p:grpSpPr bwMode="auto">
          <a:xfrm>
            <a:off x="609600" y="2590800"/>
            <a:ext cx="5607050" cy="3475038"/>
            <a:chOff x="384" y="1536"/>
            <a:chExt cx="3532" cy="2189"/>
          </a:xfrm>
        </p:grpSpPr>
        <p:sp>
          <p:nvSpPr>
            <p:cNvPr id="13318" name="Text Box 6">
              <a:extLst>
                <a:ext uri="{FF2B5EF4-FFF2-40B4-BE49-F238E27FC236}">
                  <a16:creationId xmlns:a16="http://schemas.microsoft.com/office/drawing/2014/main" id="{1C8FBE9B-4690-4A75-B8DD-BEDDF7CFAFC3}"/>
                </a:ext>
              </a:extLst>
            </p:cNvPr>
            <p:cNvSpPr txBox="1">
              <a:spLocks noChangeArrowheads="1"/>
            </p:cNvSpPr>
            <p:nvPr/>
          </p:nvSpPr>
          <p:spPr bwMode="auto">
            <a:xfrm>
              <a:off x="384" y="3360"/>
              <a:ext cx="2544"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ru-RU" altLang="ru-RU">
                  <a:solidFill>
                    <a:srgbClr val="FF3300"/>
                  </a:solidFill>
                </a:rPr>
                <a:t>Ответ:</a:t>
              </a:r>
              <a:r>
                <a:rPr lang="ru-RU" altLang="ru-RU">
                  <a:solidFill>
                    <a:schemeClr val="accent1"/>
                  </a:solidFill>
                </a:rPr>
                <a:t> </a:t>
              </a:r>
              <a:r>
                <a:rPr lang="ru-RU" altLang="ru-RU"/>
                <a:t>2.</a:t>
              </a:r>
            </a:p>
          </p:txBody>
        </p:sp>
        <p:pic>
          <p:nvPicPr>
            <p:cNvPr id="13319" name="Picture 7">
              <a:extLst>
                <a:ext uri="{FF2B5EF4-FFF2-40B4-BE49-F238E27FC236}">
                  <a16:creationId xmlns:a16="http://schemas.microsoft.com/office/drawing/2014/main" id="{8C4C41FF-3F21-4072-AC52-023FE3EF24F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43" y="1536"/>
              <a:ext cx="2073" cy="1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290821"/>
                                        </p:tgtEl>
                                        <p:attrNameLst>
                                          <p:attrName>style.visibility</p:attrName>
                                        </p:attrNameLst>
                                      </p:cBhvr>
                                      <p:to>
                                        <p:strVal val="visible"/>
                                      </p:to>
                                    </p:set>
                                    <p:animEffect transition="in" filter="wipe(up)">
                                      <p:cBhvr>
                                        <p:cTn id="7" dur="500"/>
                                        <p:tgtEl>
                                          <p:spTgt spid="2908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3">
            <a:extLst>
              <a:ext uri="{FF2B5EF4-FFF2-40B4-BE49-F238E27FC236}">
                <a16:creationId xmlns:a16="http://schemas.microsoft.com/office/drawing/2014/main" id="{0B154C19-EFF3-453E-A586-0FAFE5B4876F}"/>
              </a:ext>
            </a:extLst>
          </p:cNvPr>
          <p:cNvSpPr txBox="1">
            <a:spLocks noChangeArrowheads="1"/>
          </p:cNvSpPr>
          <p:nvPr/>
        </p:nvSpPr>
        <p:spPr bwMode="auto">
          <a:xfrm>
            <a:off x="0" y="685800"/>
            <a:ext cx="8991600" cy="1570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eaLnBrk="1" hangingPunct="1">
              <a:spcBef>
                <a:spcPct val="50000"/>
              </a:spcBef>
              <a:buFontTx/>
              <a:buNone/>
            </a:pPr>
            <a:r>
              <a:rPr lang="ru-RU" altLang="ru-RU"/>
              <a:t>	 2. Какое наименьшее число красок потребуется для правильной раскраски карт, изображенных на рисунке?</a:t>
            </a:r>
          </a:p>
        </p:txBody>
      </p:sp>
      <p:sp>
        <p:nvSpPr>
          <p:cNvPr id="286724" name="Text Box 4">
            <a:extLst>
              <a:ext uri="{FF2B5EF4-FFF2-40B4-BE49-F238E27FC236}">
                <a16:creationId xmlns:a16="http://schemas.microsoft.com/office/drawing/2014/main" id="{B96CAECF-A63C-4B64-A89D-81FD710A51A9}"/>
              </a:ext>
            </a:extLst>
          </p:cNvPr>
          <p:cNvSpPr txBox="1">
            <a:spLocks noChangeArrowheads="1"/>
          </p:cNvSpPr>
          <p:nvPr/>
        </p:nvSpPr>
        <p:spPr bwMode="auto">
          <a:xfrm>
            <a:off x="609600" y="5334000"/>
            <a:ext cx="40386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ru-RU" altLang="ru-RU">
                <a:solidFill>
                  <a:srgbClr val="FF3300"/>
                </a:solidFill>
              </a:rPr>
              <a:t>Ответ:</a:t>
            </a:r>
            <a:r>
              <a:rPr lang="ru-RU" altLang="ru-RU">
                <a:solidFill>
                  <a:schemeClr val="accent1"/>
                </a:solidFill>
              </a:rPr>
              <a:t> </a:t>
            </a:r>
            <a:r>
              <a:rPr lang="ru-RU" altLang="ru-RU"/>
              <a:t>а) 3; б) 4.</a:t>
            </a:r>
          </a:p>
        </p:txBody>
      </p:sp>
      <p:pic>
        <p:nvPicPr>
          <p:cNvPr id="15364" name="Picture 5">
            <a:extLst>
              <a:ext uri="{FF2B5EF4-FFF2-40B4-BE49-F238E27FC236}">
                <a16:creationId xmlns:a16="http://schemas.microsoft.com/office/drawing/2014/main" id="{A3E3A1DD-9F9B-4731-AC8C-FBF0E72B1EA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0" y="2667000"/>
            <a:ext cx="5321300" cy="2446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86724"/>
                                        </p:tgtEl>
                                        <p:attrNameLst>
                                          <p:attrName>style.visibility</p:attrName>
                                        </p:attrNameLst>
                                      </p:cBhvr>
                                      <p:to>
                                        <p:strVal val="visible"/>
                                      </p:to>
                                    </p:set>
                                    <p:animEffect transition="in" filter="wipe(left)">
                                      <p:cBhvr>
                                        <p:cTn id="7" dur="500"/>
                                        <p:tgtEl>
                                          <p:spTgt spid="2867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24" grpId="0" autoUpdateAnimBg="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3">
            <a:extLst>
              <a:ext uri="{FF2B5EF4-FFF2-40B4-BE49-F238E27FC236}">
                <a16:creationId xmlns:a16="http://schemas.microsoft.com/office/drawing/2014/main" id="{7F5B4237-A422-4F22-B8EB-9A051CE9835B}"/>
              </a:ext>
            </a:extLst>
          </p:cNvPr>
          <p:cNvSpPr txBox="1">
            <a:spLocks noChangeArrowheads="1"/>
          </p:cNvSpPr>
          <p:nvPr/>
        </p:nvSpPr>
        <p:spPr bwMode="auto">
          <a:xfrm>
            <a:off x="0" y="685800"/>
            <a:ext cx="8991600" cy="2062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eaLnBrk="1" hangingPunct="1">
              <a:spcBef>
                <a:spcPct val="50000"/>
              </a:spcBef>
              <a:buFontTx/>
              <a:buNone/>
            </a:pPr>
            <a:r>
              <a:rPr lang="ru-RU" altLang="ru-RU"/>
              <a:t>	 3. Какое наименьшее число красок потребуется для правильной раскраски карты, образованной двумя концентрическими окружностями, имеющими </a:t>
            </a:r>
            <a:r>
              <a:rPr lang="en-US" altLang="ru-RU" i="1"/>
              <a:t>n</a:t>
            </a:r>
            <a:r>
              <a:rPr lang="ru-RU" altLang="ru-RU"/>
              <a:t> перегородок?</a:t>
            </a:r>
          </a:p>
        </p:txBody>
      </p:sp>
      <p:sp>
        <p:nvSpPr>
          <p:cNvPr id="243716" name="Text Box 4">
            <a:extLst>
              <a:ext uri="{FF2B5EF4-FFF2-40B4-BE49-F238E27FC236}">
                <a16:creationId xmlns:a16="http://schemas.microsoft.com/office/drawing/2014/main" id="{EFA763D9-B1F5-4536-8FD2-C9E8F08B54EF}"/>
              </a:ext>
            </a:extLst>
          </p:cNvPr>
          <p:cNvSpPr txBox="1">
            <a:spLocks noChangeArrowheads="1"/>
          </p:cNvSpPr>
          <p:nvPr/>
        </p:nvSpPr>
        <p:spPr bwMode="auto">
          <a:xfrm>
            <a:off x="609600" y="5562600"/>
            <a:ext cx="8001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ru-RU" altLang="ru-RU">
                <a:solidFill>
                  <a:srgbClr val="FF3300"/>
                </a:solidFill>
              </a:rPr>
              <a:t>Ответ:</a:t>
            </a:r>
            <a:r>
              <a:rPr lang="ru-RU" altLang="ru-RU">
                <a:solidFill>
                  <a:schemeClr val="accent1"/>
                </a:solidFill>
              </a:rPr>
              <a:t> </a:t>
            </a:r>
            <a:r>
              <a:rPr lang="ru-RU" altLang="ru-RU"/>
              <a:t>3, если </a:t>
            </a:r>
            <a:r>
              <a:rPr lang="en-US" altLang="ru-RU" i="1"/>
              <a:t>n</a:t>
            </a:r>
            <a:r>
              <a:rPr lang="ru-RU" altLang="ru-RU"/>
              <a:t> четно и 4, если </a:t>
            </a:r>
            <a:r>
              <a:rPr lang="en-US" altLang="ru-RU" i="1"/>
              <a:t>n</a:t>
            </a:r>
            <a:r>
              <a:rPr lang="ru-RU" altLang="ru-RU"/>
              <a:t> нечетно.</a:t>
            </a:r>
          </a:p>
        </p:txBody>
      </p:sp>
      <p:pic>
        <p:nvPicPr>
          <p:cNvPr id="17412" name="Picture 6">
            <a:extLst>
              <a:ext uri="{FF2B5EF4-FFF2-40B4-BE49-F238E27FC236}">
                <a16:creationId xmlns:a16="http://schemas.microsoft.com/office/drawing/2014/main" id="{195ACBB2-600D-43D5-8CFD-AA2C46CBB16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6600" y="2971800"/>
            <a:ext cx="2660650" cy="2625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43716"/>
                                        </p:tgtEl>
                                        <p:attrNameLst>
                                          <p:attrName>style.visibility</p:attrName>
                                        </p:attrNameLst>
                                      </p:cBhvr>
                                      <p:to>
                                        <p:strVal val="visible"/>
                                      </p:to>
                                    </p:set>
                                    <p:animEffect transition="in" filter="wipe(left)">
                                      <p:cBhvr>
                                        <p:cTn id="7" dur="500"/>
                                        <p:tgtEl>
                                          <p:spTgt spid="2437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3716" grpId="0" autoUpdateAnimBg="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3">
            <a:extLst>
              <a:ext uri="{FF2B5EF4-FFF2-40B4-BE49-F238E27FC236}">
                <a16:creationId xmlns:a16="http://schemas.microsoft.com/office/drawing/2014/main" id="{3736407E-99B3-43FA-9F1A-7D498BF02D01}"/>
              </a:ext>
            </a:extLst>
          </p:cNvPr>
          <p:cNvSpPr txBox="1">
            <a:spLocks noChangeArrowheads="1"/>
          </p:cNvSpPr>
          <p:nvPr/>
        </p:nvSpPr>
        <p:spPr bwMode="auto">
          <a:xfrm>
            <a:off x="0" y="838200"/>
            <a:ext cx="8991600" cy="1570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eaLnBrk="1" hangingPunct="1">
              <a:spcBef>
                <a:spcPct val="50000"/>
              </a:spcBef>
              <a:buFontTx/>
              <a:buNone/>
            </a:pPr>
            <a:r>
              <a:rPr lang="ru-RU" altLang="ru-RU"/>
              <a:t>	 4. Докажите, что любую карту, образованную прямыми, можно правильно раскрасить двумя красками.</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3">
            <a:extLst>
              <a:ext uri="{FF2B5EF4-FFF2-40B4-BE49-F238E27FC236}">
                <a16:creationId xmlns:a16="http://schemas.microsoft.com/office/drawing/2014/main" id="{C4C751C6-51DC-9B04-654A-D9B2351F4E70}"/>
              </a:ext>
            </a:extLst>
          </p:cNvPr>
          <p:cNvSpPr txBox="1">
            <a:spLocks noChangeArrowheads="1"/>
          </p:cNvSpPr>
          <p:nvPr/>
        </p:nvSpPr>
        <p:spPr bwMode="auto">
          <a:xfrm>
            <a:off x="0" y="14288"/>
            <a:ext cx="8991600" cy="2062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eaLnBrk="1" hangingPunct="1">
              <a:spcBef>
                <a:spcPct val="0"/>
              </a:spcBef>
              <a:buFontTx/>
              <a:buNone/>
            </a:pPr>
            <a:r>
              <a:rPr lang="ru-RU" altLang="ru-RU" dirty="0"/>
              <a:t>	</a:t>
            </a:r>
            <a:r>
              <a:rPr lang="ru-RU" altLang="ru-RU" sz="2400" dirty="0">
                <a:solidFill>
                  <a:srgbClr val="FF0000"/>
                </a:solidFill>
              </a:rPr>
              <a:t>Доказательство.</a:t>
            </a:r>
            <a:r>
              <a:rPr lang="ru-RU" altLang="ru-RU" sz="2400" b="1" dirty="0"/>
              <a:t> </a:t>
            </a:r>
            <a:r>
              <a:rPr lang="ru-RU" altLang="ru-RU" sz="2400" dirty="0"/>
              <a:t>Ясно, что карту, образованную одной прямой можно раскрасить в два цвета (рис. а). Докажем, что если карта, образованная прямыми, раскрашена в два цвета, то карта, полученная из неё добавлением новой прямой (красной) также может быть раскрашена в два цвета (рис. б). </a:t>
            </a:r>
            <a:endParaRPr lang="ru-RU" altLang="ru-RU" dirty="0"/>
          </a:p>
        </p:txBody>
      </p:sp>
      <p:sp>
        <p:nvSpPr>
          <p:cNvPr id="21508" name="Text Box 3">
            <a:extLst>
              <a:ext uri="{FF2B5EF4-FFF2-40B4-BE49-F238E27FC236}">
                <a16:creationId xmlns:a16="http://schemas.microsoft.com/office/drawing/2014/main" id="{78302A96-4912-E093-AC0F-15738D747D84}"/>
              </a:ext>
            </a:extLst>
          </p:cNvPr>
          <p:cNvSpPr txBox="1">
            <a:spLocks noChangeArrowheads="1"/>
          </p:cNvSpPr>
          <p:nvPr/>
        </p:nvSpPr>
        <p:spPr bwMode="auto">
          <a:xfrm>
            <a:off x="0" y="3687763"/>
            <a:ext cx="8991600" cy="3170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eaLnBrk="1" hangingPunct="1">
              <a:spcBef>
                <a:spcPct val="0"/>
              </a:spcBef>
              <a:buFontTx/>
              <a:buNone/>
            </a:pPr>
            <a:r>
              <a:rPr lang="ru-RU" altLang="ru-RU"/>
              <a:t>	</a:t>
            </a:r>
            <a:r>
              <a:rPr lang="ru-RU" altLang="ru-RU" sz="2400"/>
              <a:t>Действительно, новая прямая делит раскрашенную карту на две карты, каждая из которых раскрашена в два цвета. Причем к самой прямой примыкают пары областей, закрашенные в один цвет. Перекрасим одну из карт-половинок, изменив цвет каждой области на противоположный. Получим раскраску в два цвета всей карты (рис. в). Поскольку любую карту, образованную прямыми можно получить последовательным добавлением прямых, то всякая такая карта может быть раскрашена в два цвета. </a:t>
            </a:r>
            <a:endParaRPr lang="ru-RU" altLang="ru-RU"/>
          </a:p>
        </p:txBody>
      </p:sp>
      <p:pic>
        <p:nvPicPr>
          <p:cNvPr id="3" name="Рисунок 2">
            <a:extLst>
              <a:ext uri="{FF2B5EF4-FFF2-40B4-BE49-F238E27FC236}">
                <a16:creationId xmlns:a16="http://schemas.microsoft.com/office/drawing/2014/main" id="{DD3BC7D3-3FDC-DA09-1AEA-0009E2AC0B2E}"/>
              </a:ext>
            </a:extLst>
          </p:cNvPr>
          <p:cNvPicPr>
            <a:picLocks noChangeAspect="1"/>
          </p:cNvPicPr>
          <p:nvPr/>
        </p:nvPicPr>
        <p:blipFill>
          <a:blip r:embed="rId3"/>
          <a:stretch>
            <a:fillRect/>
          </a:stretch>
        </p:blipFill>
        <p:spPr>
          <a:xfrm>
            <a:off x="1410377" y="2076450"/>
            <a:ext cx="5969935" cy="1864751"/>
          </a:xfrm>
          <a:prstGeom prst="rect">
            <a:avLst/>
          </a:prstGeom>
        </p:spPr>
      </p:pic>
    </p:spTree>
    <p:extLst>
      <p:ext uri="{BB962C8B-B14F-4D97-AF65-F5344CB8AC3E}">
        <p14:creationId xmlns:p14="http://schemas.microsoft.com/office/powerpoint/2010/main" val="5083700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284A2E4F-3B93-45B4-8B39-64D50DFC6BD9}"/>
              </a:ext>
            </a:extLst>
          </p:cNvPr>
          <p:cNvSpPr>
            <a:spLocks noGrp="1" noChangeArrowheads="1"/>
          </p:cNvSpPr>
          <p:nvPr>
            <p:ph type="title" idx="4294967295"/>
          </p:nvPr>
        </p:nvSpPr>
        <p:spPr>
          <a:xfrm>
            <a:off x="251520" y="38347"/>
            <a:ext cx="8640960" cy="457200"/>
          </a:xfrm>
        </p:spPr>
        <p:txBody>
          <a:bodyPr/>
          <a:lstStyle/>
          <a:p>
            <a:pPr eaLnBrk="1" hangingPunct="1"/>
            <a:r>
              <a:rPr lang="ru-RU" altLang="ru-RU" sz="3600" dirty="0">
                <a:solidFill>
                  <a:srgbClr val="FF3300"/>
                </a:solidFill>
              </a:rPr>
              <a:t>Почему нужны графы в геометрии?</a:t>
            </a:r>
          </a:p>
        </p:txBody>
      </p:sp>
      <p:sp>
        <p:nvSpPr>
          <p:cNvPr id="5123" name="Text Box 34">
            <a:extLst>
              <a:ext uri="{FF2B5EF4-FFF2-40B4-BE49-F238E27FC236}">
                <a16:creationId xmlns:a16="http://schemas.microsoft.com/office/drawing/2014/main" id="{387B9A71-E60D-4081-A006-864E63C53BF6}"/>
              </a:ext>
            </a:extLst>
          </p:cNvPr>
          <p:cNvSpPr txBox="1">
            <a:spLocks noChangeArrowheads="1"/>
          </p:cNvSpPr>
          <p:nvPr/>
        </p:nvSpPr>
        <p:spPr bwMode="auto">
          <a:xfrm>
            <a:off x="0" y="620688"/>
            <a:ext cx="91440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eaLnBrk="1" hangingPunct="1">
              <a:spcBef>
                <a:spcPct val="50000"/>
              </a:spcBef>
              <a:buFontTx/>
              <a:buNone/>
            </a:pPr>
            <a:r>
              <a:rPr lang="ru-RU" altLang="ru-RU" sz="2400" dirty="0"/>
              <a:t>	1. Геометрические графы являются, в некотором смысле обобщением понятия ломаной.</a:t>
            </a:r>
          </a:p>
        </p:txBody>
      </p:sp>
      <p:sp>
        <p:nvSpPr>
          <p:cNvPr id="7" name="Text Box 34">
            <a:extLst>
              <a:ext uri="{FF2B5EF4-FFF2-40B4-BE49-F238E27FC236}">
                <a16:creationId xmlns:a16="http://schemas.microsoft.com/office/drawing/2014/main" id="{AB2131FD-9912-45A8-886C-A5A48F7CA0AB}"/>
              </a:ext>
            </a:extLst>
          </p:cNvPr>
          <p:cNvSpPr txBox="1">
            <a:spLocks noChangeArrowheads="1"/>
          </p:cNvSpPr>
          <p:nvPr/>
        </p:nvSpPr>
        <p:spPr bwMode="auto">
          <a:xfrm>
            <a:off x="0" y="1451685"/>
            <a:ext cx="91440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eaLnBrk="1" hangingPunct="1">
              <a:spcBef>
                <a:spcPct val="50000"/>
              </a:spcBef>
              <a:buFontTx/>
              <a:buNone/>
            </a:pPr>
            <a:r>
              <a:rPr lang="ru-RU" altLang="ru-RU" sz="2400" dirty="0"/>
              <a:t>	2. Теория графов – одно из современных направлений развития математики, имеющих приложения в различных её областях.</a:t>
            </a:r>
          </a:p>
        </p:txBody>
      </p:sp>
      <p:sp>
        <p:nvSpPr>
          <p:cNvPr id="8" name="Text Box 34">
            <a:extLst>
              <a:ext uri="{FF2B5EF4-FFF2-40B4-BE49-F238E27FC236}">
                <a16:creationId xmlns:a16="http://schemas.microsoft.com/office/drawing/2014/main" id="{D110F0B9-C561-40F8-8CCE-3370A4A23553}"/>
              </a:ext>
            </a:extLst>
          </p:cNvPr>
          <p:cNvSpPr txBox="1">
            <a:spLocks noChangeArrowheads="1"/>
          </p:cNvSpPr>
          <p:nvPr/>
        </p:nvSpPr>
        <p:spPr bwMode="auto">
          <a:xfrm>
            <a:off x="0" y="2652014"/>
            <a:ext cx="91440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eaLnBrk="1" hangingPunct="1">
              <a:spcBef>
                <a:spcPct val="50000"/>
              </a:spcBef>
              <a:buFontTx/>
              <a:buNone/>
            </a:pPr>
            <a:r>
              <a:rPr lang="ru-RU" altLang="ru-RU" sz="2400" dirty="0"/>
              <a:t>	3. С графами связаны классические задачи, знакомство с которыми должно входить в математическое образование учащихся.</a:t>
            </a:r>
          </a:p>
        </p:txBody>
      </p:sp>
      <p:sp>
        <p:nvSpPr>
          <p:cNvPr id="9" name="Text Box 34">
            <a:extLst>
              <a:ext uri="{FF2B5EF4-FFF2-40B4-BE49-F238E27FC236}">
                <a16:creationId xmlns:a16="http://schemas.microsoft.com/office/drawing/2014/main" id="{55132E96-B77C-4337-806C-6F7D5D1740AD}"/>
              </a:ext>
            </a:extLst>
          </p:cNvPr>
          <p:cNvSpPr txBox="1">
            <a:spLocks noChangeArrowheads="1"/>
          </p:cNvSpPr>
          <p:nvPr/>
        </p:nvSpPr>
        <p:spPr bwMode="auto">
          <a:xfrm>
            <a:off x="0" y="3514089"/>
            <a:ext cx="91440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eaLnBrk="1" hangingPunct="1">
              <a:spcBef>
                <a:spcPct val="50000"/>
              </a:spcBef>
              <a:buFontTx/>
              <a:buNone/>
            </a:pPr>
            <a:r>
              <a:rPr lang="ru-RU" altLang="ru-RU" sz="2400" dirty="0"/>
              <a:t>	4. Задачи, связанные с графами, включаются в различные олимпиады по математике.</a:t>
            </a:r>
          </a:p>
        </p:txBody>
      </p:sp>
      <p:sp>
        <p:nvSpPr>
          <p:cNvPr id="10" name="Text Box 34">
            <a:extLst>
              <a:ext uri="{FF2B5EF4-FFF2-40B4-BE49-F238E27FC236}">
                <a16:creationId xmlns:a16="http://schemas.microsoft.com/office/drawing/2014/main" id="{8D411EC8-0043-4814-82F1-AD855118D224}"/>
              </a:ext>
            </a:extLst>
          </p:cNvPr>
          <p:cNvSpPr txBox="1">
            <a:spLocks noChangeArrowheads="1"/>
          </p:cNvSpPr>
          <p:nvPr/>
        </p:nvSpPr>
        <p:spPr bwMode="auto">
          <a:xfrm>
            <a:off x="0" y="4443088"/>
            <a:ext cx="91440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eaLnBrk="1" hangingPunct="1">
              <a:spcBef>
                <a:spcPct val="50000"/>
              </a:spcBef>
              <a:buFontTx/>
              <a:buNone/>
            </a:pPr>
            <a:r>
              <a:rPr lang="ru-RU" altLang="ru-RU" sz="2400" dirty="0"/>
              <a:t>	5. Решение таких задач развивает геометрические и комбинаторные представления учащихся, повышает мотивацию к обучению геометрии.</a:t>
            </a:r>
          </a:p>
        </p:txBody>
      </p:sp>
    </p:spTree>
    <p:extLst>
      <p:ext uri="{BB962C8B-B14F-4D97-AF65-F5344CB8AC3E}">
        <p14:creationId xmlns:p14="http://schemas.microsoft.com/office/powerpoint/2010/main" val="3235807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5123"/>
                                        </p:tgtEl>
                                        <p:attrNameLst>
                                          <p:attrName>style.visibility</p:attrName>
                                        </p:attrNameLst>
                                      </p:cBhvr>
                                      <p:to>
                                        <p:strVal val="visible"/>
                                      </p:to>
                                    </p:set>
                                    <p:animEffect transition="in" filter="wipe(up)">
                                      <p:cBhvr>
                                        <p:cTn id="7" dur="500"/>
                                        <p:tgtEl>
                                          <p:spTgt spid="512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up)">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up)">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ipe(up)">
                                      <p:cBhvr>
                                        <p:cTn id="2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p:bldP spid="7" grpId="0"/>
      <p:bldP spid="8" grpId="0"/>
      <p:bldP spid="9" grpId="0"/>
      <p:bldP spid="10"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Box 3">
            <a:extLst>
              <a:ext uri="{FF2B5EF4-FFF2-40B4-BE49-F238E27FC236}">
                <a16:creationId xmlns:a16="http://schemas.microsoft.com/office/drawing/2014/main" id="{DA4ECDED-1E3A-5620-1019-B66F705E3AB1}"/>
              </a:ext>
            </a:extLst>
          </p:cNvPr>
          <p:cNvSpPr txBox="1">
            <a:spLocks noChangeArrowheads="1"/>
          </p:cNvSpPr>
          <p:nvPr/>
        </p:nvSpPr>
        <p:spPr bwMode="auto">
          <a:xfrm>
            <a:off x="0" y="609600"/>
            <a:ext cx="8991600" cy="1570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eaLnBrk="1" hangingPunct="1">
              <a:spcBef>
                <a:spcPct val="50000"/>
              </a:spcBef>
              <a:buFontTx/>
              <a:buNone/>
            </a:pPr>
            <a:r>
              <a:rPr lang="ru-RU" altLang="ru-RU"/>
              <a:t>	 5. Докажите, что любую карту, образованную окружностями, можно правильно раскрасить двумя красками.</a:t>
            </a:r>
          </a:p>
        </p:txBody>
      </p:sp>
      <p:grpSp>
        <p:nvGrpSpPr>
          <p:cNvPr id="2" name="Группа 1">
            <a:extLst>
              <a:ext uri="{FF2B5EF4-FFF2-40B4-BE49-F238E27FC236}">
                <a16:creationId xmlns:a16="http://schemas.microsoft.com/office/drawing/2014/main" id="{2298366E-ADEC-D17F-703C-73F069282AD3}"/>
              </a:ext>
            </a:extLst>
          </p:cNvPr>
          <p:cNvGrpSpPr/>
          <p:nvPr/>
        </p:nvGrpSpPr>
        <p:grpSpPr>
          <a:xfrm>
            <a:off x="0" y="2338574"/>
            <a:ext cx="8991600" cy="4038299"/>
            <a:chOff x="0" y="2338574"/>
            <a:chExt cx="8991600" cy="4038299"/>
          </a:xfrm>
        </p:grpSpPr>
        <p:sp>
          <p:nvSpPr>
            <p:cNvPr id="7" name="Text Box 3">
              <a:extLst>
                <a:ext uri="{FF2B5EF4-FFF2-40B4-BE49-F238E27FC236}">
                  <a16:creationId xmlns:a16="http://schemas.microsoft.com/office/drawing/2014/main" id="{CAD50580-E283-6A43-83A3-8C895706EA84}"/>
                </a:ext>
              </a:extLst>
            </p:cNvPr>
            <p:cNvSpPr txBox="1">
              <a:spLocks noChangeArrowheads="1"/>
            </p:cNvSpPr>
            <p:nvPr/>
          </p:nvSpPr>
          <p:spPr bwMode="auto">
            <a:xfrm>
              <a:off x="0" y="2338574"/>
              <a:ext cx="8991600" cy="1077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eaLnBrk="1" hangingPunct="1">
                <a:spcBef>
                  <a:spcPct val="50000"/>
                </a:spcBef>
                <a:buFontTx/>
                <a:buNone/>
              </a:pPr>
              <a:r>
                <a:rPr lang="ru-RU" altLang="ru-RU" dirty="0"/>
                <a:t>	 Решение аналогично решению предыдущей задачи. Пример приведён на рисунке.</a:t>
              </a:r>
            </a:p>
          </p:txBody>
        </p:sp>
        <p:pic>
          <p:nvPicPr>
            <p:cNvPr id="5" name="Рисунок 4">
              <a:extLst>
                <a:ext uri="{FF2B5EF4-FFF2-40B4-BE49-F238E27FC236}">
                  <a16:creationId xmlns:a16="http://schemas.microsoft.com/office/drawing/2014/main" id="{77020B2A-1E02-ECFE-3A87-72A3ACD8593E}"/>
                </a:ext>
              </a:extLst>
            </p:cNvPr>
            <p:cNvPicPr>
              <a:picLocks noChangeAspect="1"/>
            </p:cNvPicPr>
            <p:nvPr/>
          </p:nvPicPr>
          <p:blipFill>
            <a:blip r:embed="rId3"/>
            <a:stretch>
              <a:fillRect/>
            </a:stretch>
          </p:blipFill>
          <p:spPr>
            <a:xfrm>
              <a:off x="3043035" y="3642816"/>
              <a:ext cx="2905530" cy="2734057"/>
            </a:xfrm>
            <a:prstGeom prst="rect">
              <a:avLst/>
            </a:prstGeom>
          </p:spPr>
        </p:pic>
      </p:grpSp>
    </p:spTree>
    <p:extLst>
      <p:ext uri="{BB962C8B-B14F-4D97-AF65-F5344CB8AC3E}">
        <p14:creationId xmlns:p14="http://schemas.microsoft.com/office/powerpoint/2010/main" val="2952314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 Box 3">
            <a:extLst>
              <a:ext uri="{FF2B5EF4-FFF2-40B4-BE49-F238E27FC236}">
                <a16:creationId xmlns:a16="http://schemas.microsoft.com/office/drawing/2014/main" id="{F4952501-4B54-4E06-9BE7-E40777485222}"/>
              </a:ext>
            </a:extLst>
          </p:cNvPr>
          <p:cNvSpPr txBox="1">
            <a:spLocks noChangeArrowheads="1"/>
          </p:cNvSpPr>
          <p:nvPr/>
        </p:nvSpPr>
        <p:spPr bwMode="auto">
          <a:xfrm>
            <a:off x="0" y="12918"/>
            <a:ext cx="9144000" cy="1815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eaLnBrk="1" hangingPunct="1">
              <a:spcBef>
                <a:spcPct val="50000"/>
              </a:spcBef>
              <a:buFontTx/>
              <a:buNone/>
            </a:pPr>
            <a:r>
              <a:rPr lang="en-US" altLang="ru-RU" sz="2800" dirty="0"/>
              <a:t>	</a:t>
            </a:r>
            <a:r>
              <a:rPr lang="ru-RU" altLang="ru-RU" sz="2800" dirty="0"/>
              <a:t>6. Докажите, что карту можно правильно раскрасить двумя красками</a:t>
            </a:r>
            <a:r>
              <a:rPr lang="en-US" altLang="ru-RU" sz="2800" dirty="0"/>
              <a:t> </a:t>
            </a:r>
            <a:r>
              <a:rPr lang="ru-RU" altLang="ru-RU" sz="2800" dirty="0"/>
              <a:t>тогда и только тогда, каждая её вершина имеет чётный индекс (т. е. в ней сходится чётное число рёбер).</a:t>
            </a:r>
          </a:p>
        </p:txBody>
      </p:sp>
      <p:grpSp>
        <p:nvGrpSpPr>
          <p:cNvPr id="247831" name="Group 23">
            <a:extLst>
              <a:ext uri="{FF2B5EF4-FFF2-40B4-BE49-F238E27FC236}">
                <a16:creationId xmlns:a16="http://schemas.microsoft.com/office/drawing/2014/main" id="{2CB9BA47-03B3-4B6C-8AAE-3B57C7795C65}"/>
              </a:ext>
            </a:extLst>
          </p:cNvPr>
          <p:cNvGrpSpPr>
            <a:grpSpLocks/>
          </p:cNvGrpSpPr>
          <p:nvPr/>
        </p:nvGrpSpPr>
        <p:grpSpPr bwMode="auto">
          <a:xfrm>
            <a:off x="0" y="1828800"/>
            <a:ext cx="9144000" cy="2824163"/>
            <a:chOff x="144" y="1152"/>
            <a:chExt cx="5520" cy="1779"/>
          </a:xfrm>
        </p:grpSpPr>
        <p:sp>
          <p:nvSpPr>
            <p:cNvPr id="25605" name="Text Box 19">
              <a:extLst>
                <a:ext uri="{FF2B5EF4-FFF2-40B4-BE49-F238E27FC236}">
                  <a16:creationId xmlns:a16="http://schemas.microsoft.com/office/drawing/2014/main" id="{C366EAD7-FFB4-40B4-BA2E-4E0816010B61}"/>
                </a:ext>
              </a:extLst>
            </p:cNvPr>
            <p:cNvSpPr txBox="1">
              <a:spLocks noChangeArrowheads="1"/>
            </p:cNvSpPr>
            <p:nvPr/>
          </p:nvSpPr>
          <p:spPr bwMode="auto">
            <a:xfrm>
              <a:off x="144" y="1152"/>
              <a:ext cx="5520" cy="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eaLnBrk="1" hangingPunct="1">
                <a:spcBef>
                  <a:spcPct val="50000"/>
                </a:spcBef>
                <a:buFontTx/>
                <a:buNone/>
              </a:pPr>
              <a:r>
                <a:rPr lang="en-US" altLang="ru-RU" sz="2400">
                  <a:solidFill>
                    <a:srgbClr val="FF3300"/>
                  </a:solidFill>
                </a:rPr>
                <a:t>	</a:t>
              </a:r>
              <a:r>
                <a:rPr lang="ru-RU" altLang="ru-RU" sz="2400">
                  <a:solidFill>
                    <a:srgbClr val="FF3300"/>
                  </a:solidFill>
                </a:rPr>
                <a:t>Доказательство.</a:t>
              </a:r>
              <a:r>
                <a:rPr lang="ru-RU" altLang="ru-RU" sz="2400">
                  <a:solidFill>
                    <a:schemeClr val="accent1"/>
                  </a:solidFill>
                </a:rPr>
                <a:t> </a:t>
              </a:r>
              <a:r>
                <a:rPr lang="ru-RU" altLang="ru-RU" sz="2400"/>
                <a:t>Если хотя бы одна вершина карты имела бы нечетный индекс, то для правильной раскраски такой карты потребовалось бы более двух красок.</a:t>
              </a:r>
            </a:p>
          </p:txBody>
        </p:sp>
        <p:pic>
          <p:nvPicPr>
            <p:cNvPr id="25606" name="Picture 20">
              <a:extLst>
                <a:ext uri="{FF2B5EF4-FFF2-40B4-BE49-F238E27FC236}">
                  <a16:creationId xmlns:a16="http://schemas.microsoft.com/office/drawing/2014/main" id="{1051BC1C-8DB3-44B3-A642-A7365DA09C1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4" y="1968"/>
              <a:ext cx="2565" cy="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247830" name="Text Box 22">
            <a:extLst>
              <a:ext uri="{FF2B5EF4-FFF2-40B4-BE49-F238E27FC236}">
                <a16:creationId xmlns:a16="http://schemas.microsoft.com/office/drawing/2014/main" id="{A705CE32-EC67-44B2-993D-4E772E449866}"/>
              </a:ext>
            </a:extLst>
          </p:cNvPr>
          <p:cNvSpPr txBox="1">
            <a:spLocks noChangeArrowheads="1"/>
          </p:cNvSpPr>
          <p:nvPr/>
        </p:nvSpPr>
        <p:spPr bwMode="auto">
          <a:xfrm>
            <a:off x="0" y="5157192"/>
            <a:ext cx="89916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eaLnBrk="1" hangingPunct="1">
              <a:spcBef>
                <a:spcPct val="50000"/>
              </a:spcBef>
              <a:buFontTx/>
              <a:buNone/>
            </a:pPr>
            <a:r>
              <a:rPr lang="ru-RU" altLang="ru-RU" sz="2400" dirty="0"/>
              <a:t>	 Попробуйте самостоятельно доказать обратное. Если каждая вершина карты имеет чётный индекс, то такую карту можно правильно раскрасить двумя красками.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247831"/>
                                        </p:tgtEl>
                                        <p:attrNameLst>
                                          <p:attrName>style.visibility</p:attrName>
                                        </p:attrNameLst>
                                      </p:cBhvr>
                                      <p:to>
                                        <p:strVal val="visible"/>
                                      </p:to>
                                    </p:set>
                                    <p:animEffect transition="in" filter="wipe(up)">
                                      <p:cBhvr>
                                        <p:cTn id="7" dur="500"/>
                                        <p:tgtEl>
                                          <p:spTgt spid="24783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247830"/>
                                        </p:tgtEl>
                                        <p:attrNameLst>
                                          <p:attrName>style.visibility</p:attrName>
                                        </p:attrNameLst>
                                      </p:cBhvr>
                                      <p:to>
                                        <p:strVal val="visible"/>
                                      </p:to>
                                    </p:set>
                                    <p:animEffect transition="in" filter="wipe(up)">
                                      <p:cBhvr>
                                        <p:cTn id="12" dur="500"/>
                                        <p:tgtEl>
                                          <p:spTgt spid="2478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7830" grpId="0" autoUpdateAnimBg="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 Box 3">
            <a:extLst>
              <a:ext uri="{FF2B5EF4-FFF2-40B4-BE49-F238E27FC236}">
                <a16:creationId xmlns:a16="http://schemas.microsoft.com/office/drawing/2014/main" id="{0E7AEF72-12EE-4E0A-987A-21F0087039D9}"/>
              </a:ext>
            </a:extLst>
          </p:cNvPr>
          <p:cNvSpPr txBox="1">
            <a:spLocks noChangeArrowheads="1"/>
          </p:cNvSpPr>
          <p:nvPr/>
        </p:nvSpPr>
        <p:spPr bwMode="auto">
          <a:xfrm>
            <a:off x="0" y="15875"/>
            <a:ext cx="9144000" cy="1816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eaLnBrk="1" hangingPunct="1">
              <a:spcBef>
                <a:spcPct val="50000"/>
              </a:spcBef>
              <a:buFontTx/>
              <a:buNone/>
            </a:pPr>
            <a:r>
              <a:rPr lang="ru-RU" altLang="ru-RU" sz="2800" dirty="0"/>
              <a:t>	7. Докажите, что регулярную карту (т. е. такую, в каждой вершине которой сходится три ребра), можно правильно раскрасить тремя красками тогда и только тогда, когда каждая её страна имеет чётное число сторон.</a:t>
            </a:r>
          </a:p>
        </p:txBody>
      </p:sp>
      <p:grpSp>
        <p:nvGrpSpPr>
          <p:cNvPr id="258058" name="Group 10">
            <a:extLst>
              <a:ext uri="{FF2B5EF4-FFF2-40B4-BE49-F238E27FC236}">
                <a16:creationId xmlns:a16="http://schemas.microsoft.com/office/drawing/2014/main" id="{32C65ACD-782A-4C2D-8F70-CE4CEA5A4A3E}"/>
              </a:ext>
            </a:extLst>
          </p:cNvPr>
          <p:cNvGrpSpPr>
            <a:grpSpLocks/>
          </p:cNvGrpSpPr>
          <p:nvPr/>
        </p:nvGrpSpPr>
        <p:grpSpPr bwMode="auto">
          <a:xfrm>
            <a:off x="0" y="1700213"/>
            <a:ext cx="9144000" cy="3692525"/>
            <a:chOff x="144" y="1161"/>
            <a:chExt cx="5520" cy="2326"/>
          </a:xfrm>
        </p:grpSpPr>
        <p:sp>
          <p:nvSpPr>
            <p:cNvPr id="27655" name="Text Box 5">
              <a:extLst>
                <a:ext uri="{FF2B5EF4-FFF2-40B4-BE49-F238E27FC236}">
                  <a16:creationId xmlns:a16="http://schemas.microsoft.com/office/drawing/2014/main" id="{828F8F17-2C16-4256-B509-FB849889DB5D}"/>
                </a:ext>
              </a:extLst>
            </p:cNvPr>
            <p:cNvSpPr txBox="1">
              <a:spLocks noChangeArrowheads="1"/>
            </p:cNvSpPr>
            <p:nvPr/>
          </p:nvSpPr>
          <p:spPr bwMode="auto">
            <a:xfrm>
              <a:off x="144" y="1161"/>
              <a:ext cx="5520" cy="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eaLnBrk="1" hangingPunct="1">
                <a:spcBef>
                  <a:spcPct val="50000"/>
                </a:spcBef>
                <a:buFontTx/>
                <a:buNone/>
              </a:pPr>
              <a:r>
                <a:rPr lang="ru-RU" altLang="ru-RU" sz="2800">
                  <a:solidFill>
                    <a:srgbClr val="FF3300"/>
                  </a:solidFill>
                </a:rPr>
                <a:t>	</a:t>
              </a:r>
              <a:r>
                <a:rPr lang="ru-RU" altLang="ru-RU" sz="2400">
                  <a:solidFill>
                    <a:srgbClr val="FF3300"/>
                  </a:solidFill>
                </a:rPr>
                <a:t>Доказательство.</a:t>
              </a:r>
              <a:r>
                <a:rPr lang="ru-RU" altLang="ru-RU" sz="2400">
                  <a:solidFill>
                    <a:schemeClr val="accent1"/>
                  </a:solidFill>
                </a:rPr>
                <a:t> </a:t>
              </a:r>
              <a:r>
                <a:rPr lang="ru-RU" altLang="ru-RU" sz="2400"/>
                <a:t>Если хотя бы одна страна карты имела бы нечетное число сторон, то для правильной раскраски такой карты потребовалось бы более трех красок.</a:t>
              </a:r>
            </a:p>
          </p:txBody>
        </p:sp>
        <p:pic>
          <p:nvPicPr>
            <p:cNvPr id="27656" name="Picture 8">
              <a:extLst>
                <a:ext uri="{FF2B5EF4-FFF2-40B4-BE49-F238E27FC236}">
                  <a16:creationId xmlns:a16="http://schemas.microsoft.com/office/drawing/2014/main" id="{450486F4-AB32-4751-898A-4D677CBF929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9" y="2305"/>
              <a:ext cx="2457" cy="11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27653" name="Text Box 7">
            <a:extLst>
              <a:ext uri="{FF2B5EF4-FFF2-40B4-BE49-F238E27FC236}">
                <a16:creationId xmlns:a16="http://schemas.microsoft.com/office/drawing/2014/main" id="{0408D926-DA6A-414F-8612-526741C9DD33}"/>
              </a:ext>
            </a:extLst>
          </p:cNvPr>
          <p:cNvSpPr txBox="1">
            <a:spLocks noChangeArrowheads="1"/>
          </p:cNvSpPr>
          <p:nvPr/>
        </p:nvSpPr>
        <p:spPr bwMode="auto">
          <a:xfrm>
            <a:off x="4264025" y="3140075"/>
            <a:ext cx="4651375" cy="2308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eaLnBrk="1" hangingPunct="1">
              <a:spcBef>
                <a:spcPct val="50000"/>
              </a:spcBef>
              <a:buFontTx/>
              <a:buNone/>
            </a:pPr>
            <a:r>
              <a:rPr lang="ru-RU" altLang="ru-RU" sz="2400" dirty="0"/>
              <a:t>Попробуйте самостоятельно доказать обратное. Если каждая страна регулярной карты имеет чётное число сторон, то такую карту можно правильно раскрасить тремя красками.</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258058"/>
                                        </p:tgtEl>
                                        <p:attrNameLst>
                                          <p:attrName>style.visibility</p:attrName>
                                        </p:attrNameLst>
                                      </p:cBhvr>
                                      <p:to>
                                        <p:strVal val="visible"/>
                                      </p:to>
                                    </p:set>
                                    <p:animEffect transition="in" filter="wipe(up)">
                                      <p:cBhvr>
                                        <p:cTn id="7" dur="500"/>
                                        <p:tgtEl>
                                          <p:spTgt spid="25805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27653"/>
                                        </p:tgtEl>
                                        <p:attrNameLst>
                                          <p:attrName>style.visibility</p:attrName>
                                        </p:attrNameLst>
                                      </p:cBhvr>
                                      <p:to>
                                        <p:strVal val="visible"/>
                                      </p:to>
                                    </p:set>
                                    <p:animEffect transition="in" filter="wipe(up)">
                                      <p:cBhvr>
                                        <p:cTn id="12" dur="500"/>
                                        <p:tgtEl>
                                          <p:spTgt spid="276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3"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ext Box 3">
            <a:extLst>
              <a:ext uri="{FF2B5EF4-FFF2-40B4-BE49-F238E27FC236}">
                <a16:creationId xmlns:a16="http://schemas.microsoft.com/office/drawing/2014/main" id="{3C2476E2-3819-47DF-8F4C-4731F9A9F5F5}"/>
              </a:ext>
            </a:extLst>
          </p:cNvPr>
          <p:cNvSpPr txBox="1">
            <a:spLocks noChangeArrowheads="1"/>
          </p:cNvSpPr>
          <p:nvPr/>
        </p:nvSpPr>
        <p:spPr bwMode="auto">
          <a:xfrm>
            <a:off x="0" y="609600"/>
            <a:ext cx="9144000" cy="1570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eaLnBrk="1" hangingPunct="1">
              <a:spcBef>
                <a:spcPct val="50000"/>
              </a:spcBef>
              <a:buFontTx/>
              <a:buNone/>
            </a:pPr>
            <a:r>
              <a:rPr lang="ru-RU" altLang="ru-RU"/>
              <a:t>	8. Какое наименьшее число красок потребуется </a:t>
            </a:r>
            <a:r>
              <a:rPr lang="ru-RU" altLang="ru-RU">
                <a:cs typeface="Times New Roman" panose="02020603050405020304" pitchFamily="18" charset="0"/>
              </a:rPr>
              <a:t>для </a:t>
            </a:r>
            <a:r>
              <a:rPr lang="ru-RU" altLang="ru-RU"/>
              <a:t>правильной </a:t>
            </a:r>
            <a:r>
              <a:rPr lang="ru-RU" altLang="ru-RU">
                <a:cs typeface="Times New Roman" panose="02020603050405020304" pitchFamily="18" charset="0"/>
              </a:rPr>
              <a:t>раскраски </a:t>
            </a:r>
            <a:r>
              <a:rPr lang="ru-RU" altLang="ru-RU"/>
              <a:t>карт, изображенных на рисунке</a:t>
            </a:r>
            <a:r>
              <a:rPr lang="ru-RU" altLang="ru-RU">
                <a:cs typeface="Times New Roman" panose="02020603050405020304" pitchFamily="18" charset="0"/>
              </a:rPr>
              <a:t>?</a:t>
            </a:r>
            <a:r>
              <a:rPr lang="ru-RU" altLang="ru-RU"/>
              <a:t> </a:t>
            </a:r>
          </a:p>
        </p:txBody>
      </p:sp>
      <p:pic>
        <p:nvPicPr>
          <p:cNvPr id="29699" name="Picture 8">
            <a:extLst>
              <a:ext uri="{FF2B5EF4-FFF2-40B4-BE49-F238E27FC236}">
                <a16:creationId xmlns:a16="http://schemas.microsoft.com/office/drawing/2014/main" id="{87D5E9AC-96A0-4B52-A436-2C32CCAE88B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2590800"/>
            <a:ext cx="6327775" cy="1887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53962" name="Group 10">
            <a:extLst>
              <a:ext uri="{FF2B5EF4-FFF2-40B4-BE49-F238E27FC236}">
                <a16:creationId xmlns:a16="http://schemas.microsoft.com/office/drawing/2014/main" id="{B5C4EB52-09B6-4536-839F-C7997B61FB38}"/>
              </a:ext>
            </a:extLst>
          </p:cNvPr>
          <p:cNvGrpSpPr>
            <a:grpSpLocks/>
          </p:cNvGrpSpPr>
          <p:nvPr/>
        </p:nvGrpSpPr>
        <p:grpSpPr bwMode="auto">
          <a:xfrm>
            <a:off x="609600" y="2590800"/>
            <a:ext cx="6861175" cy="3170238"/>
            <a:chOff x="384" y="1632"/>
            <a:chExt cx="4322" cy="1997"/>
          </a:xfrm>
        </p:grpSpPr>
        <p:sp>
          <p:nvSpPr>
            <p:cNvPr id="29701" name="Text Box 6">
              <a:extLst>
                <a:ext uri="{FF2B5EF4-FFF2-40B4-BE49-F238E27FC236}">
                  <a16:creationId xmlns:a16="http://schemas.microsoft.com/office/drawing/2014/main" id="{606BB4B8-84EF-4725-8189-35A626196813}"/>
                </a:ext>
              </a:extLst>
            </p:cNvPr>
            <p:cNvSpPr txBox="1">
              <a:spLocks noChangeArrowheads="1"/>
            </p:cNvSpPr>
            <p:nvPr/>
          </p:nvSpPr>
          <p:spPr bwMode="auto">
            <a:xfrm>
              <a:off x="384" y="3264"/>
              <a:ext cx="4272"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ru-RU" altLang="ru-RU">
                  <a:solidFill>
                    <a:srgbClr val="FF3300"/>
                  </a:solidFill>
                </a:rPr>
                <a:t>Ответ:</a:t>
              </a:r>
              <a:r>
                <a:rPr lang="ru-RU" altLang="ru-RU">
                  <a:solidFill>
                    <a:schemeClr val="accent1"/>
                  </a:solidFill>
                </a:rPr>
                <a:t> </a:t>
              </a:r>
              <a:r>
                <a:rPr lang="ru-RU" altLang="ru-RU"/>
                <a:t>а) 4; б) 4; в) 2.</a:t>
              </a:r>
            </a:p>
          </p:txBody>
        </p:sp>
        <p:pic>
          <p:nvPicPr>
            <p:cNvPr id="29702" name="Picture 9">
              <a:extLst>
                <a:ext uri="{FF2B5EF4-FFF2-40B4-BE49-F238E27FC236}">
                  <a16:creationId xmlns:a16="http://schemas.microsoft.com/office/drawing/2014/main" id="{8725375B-0AA7-4895-8E06-EDD3FA25DA2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0" y="1632"/>
              <a:ext cx="3986" cy="11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253962"/>
                                        </p:tgtEl>
                                        <p:attrNameLst>
                                          <p:attrName>style.visibility</p:attrName>
                                        </p:attrNameLst>
                                      </p:cBhvr>
                                      <p:to>
                                        <p:strVal val="visible"/>
                                      </p:to>
                                    </p:set>
                                    <p:animEffect transition="in" filter="wipe(up)">
                                      <p:cBhvr>
                                        <p:cTn id="7" dur="500"/>
                                        <p:tgtEl>
                                          <p:spTgt spid="2539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 Box 3">
            <a:extLst>
              <a:ext uri="{FF2B5EF4-FFF2-40B4-BE49-F238E27FC236}">
                <a16:creationId xmlns:a16="http://schemas.microsoft.com/office/drawing/2014/main" id="{0F1E1CB4-1006-4F4A-8743-65587881E3B4}"/>
              </a:ext>
            </a:extLst>
          </p:cNvPr>
          <p:cNvSpPr txBox="1">
            <a:spLocks noChangeArrowheads="1"/>
          </p:cNvSpPr>
          <p:nvPr/>
        </p:nvSpPr>
        <p:spPr bwMode="auto">
          <a:xfrm>
            <a:off x="0" y="398205"/>
            <a:ext cx="9144000" cy="1570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eaLnBrk="1" hangingPunct="1">
              <a:spcBef>
                <a:spcPct val="50000"/>
              </a:spcBef>
              <a:buFontTx/>
              <a:buNone/>
            </a:pPr>
            <a:r>
              <a:rPr lang="ru-RU" altLang="ru-RU" dirty="0"/>
              <a:t>	 9. Какое наименьшее число красок потребуется </a:t>
            </a:r>
            <a:r>
              <a:rPr lang="ru-RU" altLang="ru-RU" dirty="0">
                <a:cs typeface="Times New Roman" panose="02020603050405020304" pitchFamily="18" charset="0"/>
              </a:rPr>
              <a:t>для </a:t>
            </a:r>
            <a:r>
              <a:rPr lang="ru-RU" altLang="ru-RU" dirty="0"/>
              <a:t>правильной </a:t>
            </a:r>
            <a:r>
              <a:rPr lang="ru-RU" altLang="ru-RU" dirty="0">
                <a:cs typeface="Times New Roman" panose="02020603050405020304" pitchFamily="18" charset="0"/>
              </a:rPr>
              <a:t>раскраски </a:t>
            </a:r>
            <a:r>
              <a:rPr lang="ru-RU" altLang="ru-RU" dirty="0"/>
              <a:t>паркетов, части которых изображены на рисунке</a:t>
            </a:r>
            <a:r>
              <a:rPr lang="ru-RU" altLang="ru-RU" dirty="0">
                <a:cs typeface="Times New Roman" panose="02020603050405020304" pitchFamily="18" charset="0"/>
              </a:rPr>
              <a:t>?</a:t>
            </a:r>
            <a:r>
              <a:rPr lang="ru-RU" altLang="ru-RU" dirty="0">
                <a:solidFill>
                  <a:schemeClr val="accent1"/>
                </a:solidFill>
              </a:rPr>
              <a:t> </a:t>
            </a:r>
          </a:p>
        </p:txBody>
      </p:sp>
      <p:sp>
        <p:nvSpPr>
          <p:cNvPr id="301062" name="Text Box 6">
            <a:extLst>
              <a:ext uri="{FF2B5EF4-FFF2-40B4-BE49-F238E27FC236}">
                <a16:creationId xmlns:a16="http://schemas.microsoft.com/office/drawing/2014/main" id="{53F3DDA3-E818-4673-9BE4-E6631DD0A930}"/>
              </a:ext>
            </a:extLst>
          </p:cNvPr>
          <p:cNvSpPr txBox="1">
            <a:spLocks noChangeArrowheads="1"/>
          </p:cNvSpPr>
          <p:nvPr/>
        </p:nvSpPr>
        <p:spPr bwMode="auto">
          <a:xfrm>
            <a:off x="533400" y="5867400"/>
            <a:ext cx="67818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ru-RU" altLang="ru-RU">
                <a:solidFill>
                  <a:srgbClr val="FF3300"/>
                </a:solidFill>
              </a:rPr>
              <a:t>Ответ:</a:t>
            </a:r>
            <a:r>
              <a:rPr lang="ru-RU" altLang="ru-RU">
                <a:solidFill>
                  <a:schemeClr val="accent1"/>
                </a:solidFill>
              </a:rPr>
              <a:t> </a:t>
            </a:r>
            <a:r>
              <a:rPr lang="ru-RU" altLang="ru-RU"/>
              <a:t>а) 2; б) 3; в) 3; г) 2.</a:t>
            </a:r>
          </a:p>
        </p:txBody>
      </p:sp>
      <p:pic>
        <p:nvPicPr>
          <p:cNvPr id="31748" name="Picture 9">
            <a:extLst>
              <a:ext uri="{FF2B5EF4-FFF2-40B4-BE49-F238E27FC236}">
                <a16:creationId xmlns:a16="http://schemas.microsoft.com/office/drawing/2014/main" id="{A90E73F4-3513-412A-A013-EBC2F7878C0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7800" y="2133600"/>
            <a:ext cx="6081713" cy="3763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01062"/>
                                        </p:tgtEl>
                                        <p:attrNameLst>
                                          <p:attrName>style.visibility</p:attrName>
                                        </p:attrNameLst>
                                      </p:cBhvr>
                                      <p:to>
                                        <p:strVal val="visible"/>
                                      </p:to>
                                    </p:set>
                                    <p:animEffect transition="in" filter="wipe(up)">
                                      <p:cBhvr>
                                        <p:cTn id="7" dur="500"/>
                                        <p:tgtEl>
                                          <p:spTgt spid="3010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1062" grpId="0" autoUpdateAnimBg="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 Box 3">
            <a:extLst>
              <a:ext uri="{FF2B5EF4-FFF2-40B4-BE49-F238E27FC236}">
                <a16:creationId xmlns:a16="http://schemas.microsoft.com/office/drawing/2014/main" id="{CE4EA346-1663-401D-9005-1C1FB14717DB}"/>
              </a:ext>
            </a:extLst>
          </p:cNvPr>
          <p:cNvSpPr txBox="1">
            <a:spLocks noChangeArrowheads="1"/>
          </p:cNvSpPr>
          <p:nvPr/>
        </p:nvSpPr>
        <p:spPr bwMode="auto">
          <a:xfrm>
            <a:off x="0" y="609600"/>
            <a:ext cx="9144000" cy="1570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eaLnBrk="1" hangingPunct="1">
              <a:spcBef>
                <a:spcPct val="50000"/>
              </a:spcBef>
              <a:buFontTx/>
              <a:buNone/>
            </a:pPr>
            <a:r>
              <a:rPr lang="ru-RU" altLang="ru-RU"/>
              <a:t>	10. Какое наименьшее число красок потребуется </a:t>
            </a:r>
            <a:r>
              <a:rPr lang="ru-RU" altLang="ru-RU">
                <a:cs typeface="Times New Roman" panose="02020603050405020304" pitchFamily="18" charset="0"/>
              </a:rPr>
              <a:t>для </a:t>
            </a:r>
            <a:r>
              <a:rPr lang="ru-RU" altLang="ru-RU"/>
              <a:t>правильной </a:t>
            </a:r>
            <a:r>
              <a:rPr lang="ru-RU" altLang="ru-RU">
                <a:cs typeface="Times New Roman" panose="02020603050405020304" pitchFamily="18" charset="0"/>
              </a:rPr>
              <a:t>раскраски </a:t>
            </a:r>
            <a:r>
              <a:rPr lang="ru-RU" altLang="ru-RU"/>
              <a:t>карт, изображенных на рисунке</a:t>
            </a:r>
            <a:r>
              <a:rPr lang="ru-RU" altLang="ru-RU">
                <a:cs typeface="Times New Roman" panose="02020603050405020304" pitchFamily="18" charset="0"/>
              </a:rPr>
              <a:t>?</a:t>
            </a:r>
            <a:r>
              <a:rPr lang="ru-RU" altLang="ru-RU"/>
              <a:t> </a:t>
            </a:r>
          </a:p>
        </p:txBody>
      </p:sp>
      <p:pic>
        <p:nvPicPr>
          <p:cNvPr id="33795" name="Picture 4">
            <a:extLst>
              <a:ext uri="{FF2B5EF4-FFF2-40B4-BE49-F238E27FC236}">
                <a16:creationId xmlns:a16="http://schemas.microsoft.com/office/drawing/2014/main" id="{0967014D-B2FB-453B-82BA-D851CECD47B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8025" y="2528888"/>
            <a:ext cx="7727950" cy="180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51909" name="Group 5">
            <a:extLst>
              <a:ext uri="{FF2B5EF4-FFF2-40B4-BE49-F238E27FC236}">
                <a16:creationId xmlns:a16="http://schemas.microsoft.com/office/drawing/2014/main" id="{B63AAAB7-A5E7-4E91-8DDB-EE13A45A6FAF}"/>
              </a:ext>
            </a:extLst>
          </p:cNvPr>
          <p:cNvGrpSpPr>
            <a:grpSpLocks/>
          </p:cNvGrpSpPr>
          <p:nvPr/>
        </p:nvGrpSpPr>
        <p:grpSpPr bwMode="auto">
          <a:xfrm>
            <a:off x="609600" y="2514600"/>
            <a:ext cx="7804150" cy="2789238"/>
            <a:chOff x="384" y="1584"/>
            <a:chExt cx="4916" cy="1757"/>
          </a:xfrm>
        </p:grpSpPr>
        <p:sp>
          <p:nvSpPr>
            <p:cNvPr id="33797" name="Text Box 6">
              <a:extLst>
                <a:ext uri="{FF2B5EF4-FFF2-40B4-BE49-F238E27FC236}">
                  <a16:creationId xmlns:a16="http://schemas.microsoft.com/office/drawing/2014/main" id="{169DE1F4-270B-4CCC-A119-8EDCFC051C53}"/>
                </a:ext>
              </a:extLst>
            </p:cNvPr>
            <p:cNvSpPr txBox="1">
              <a:spLocks noChangeArrowheads="1"/>
            </p:cNvSpPr>
            <p:nvPr/>
          </p:nvSpPr>
          <p:spPr bwMode="auto">
            <a:xfrm>
              <a:off x="384" y="2976"/>
              <a:ext cx="4272"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ru-RU" altLang="ru-RU">
                  <a:solidFill>
                    <a:srgbClr val="FF3300"/>
                  </a:solidFill>
                </a:rPr>
                <a:t>Ответ:</a:t>
              </a:r>
              <a:r>
                <a:rPr lang="ru-RU" altLang="ru-RU">
                  <a:solidFill>
                    <a:schemeClr val="accent1"/>
                  </a:solidFill>
                </a:rPr>
                <a:t> </a:t>
              </a:r>
              <a:r>
                <a:rPr lang="ru-RU" altLang="ru-RU"/>
                <a:t>а) 3; б) 2; в) 4; г) 3.</a:t>
              </a:r>
            </a:p>
          </p:txBody>
        </p:sp>
        <p:pic>
          <p:nvPicPr>
            <p:cNvPr id="33798" name="Picture 7">
              <a:extLst>
                <a:ext uri="{FF2B5EF4-FFF2-40B4-BE49-F238E27FC236}">
                  <a16:creationId xmlns:a16="http://schemas.microsoft.com/office/drawing/2014/main" id="{A58F5C81-0308-45B6-8DB4-ACFED610429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2" y="1584"/>
              <a:ext cx="4868" cy="11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251909"/>
                                        </p:tgtEl>
                                        <p:attrNameLst>
                                          <p:attrName>style.visibility</p:attrName>
                                        </p:attrNameLst>
                                      </p:cBhvr>
                                      <p:to>
                                        <p:strVal val="visible"/>
                                      </p:to>
                                    </p:set>
                                    <p:animEffect transition="in" filter="wipe(up)">
                                      <p:cBhvr>
                                        <p:cTn id="7" dur="500"/>
                                        <p:tgtEl>
                                          <p:spTgt spid="2519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ext Box 3">
            <a:extLst>
              <a:ext uri="{FF2B5EF4-FFF2-40B4-BE49-F238E27FC236}">
                <a16:creationId xmlns:a16="http://schemas.microsoft.com/office/drawing/2014/main" id="{63267072-6D9A-48E0-8E77-B486CBD444A4}"/>
              </a:ext>
            </a:extLst>
          </p:cNvPr>
          <p:cNvSpPr txBox="1">
            <a:spLocks noChangeArrowheads="1"/>
          </p:cNvSpPr>
          <p:nvPr/>
        </p:nvSpPr>
        <p:spPr bwMode="auto">
          <a:xfrm>
            <a:off x="0" y="609600"/>
            <a:ext cx="9144000" cy="1570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eaLnBrk="1" hangingPunct="1">
              <a:spcBef>
                <a:spcPct val="50000"/>
              </a:spcBef>
              <a:buFontTx/>
              <a:buNone/>
            </a:pPr>
            <a:r>
              <a:rPr lang="ru-RU" altLang="ru-RU"/>
              <a:t>	 11. Какое наименьшее число красок потребуется </a:t>
            </a:r>
            <a:r>
              <a:rPr lang="ru-RU" altLang="ru-RU">
                <a:cs typeface="Times New Roman" panose="02020603050405020304" pitchFamily="18" charset="0"/>
              </a:rPr>
              <a:t>для </a:t>
            </a:r>
            <a:r>
              <a:rPr lang="ru-RU" altLang="ru-RU"/>
              <a:t>правильной </a:t>
            </a:r>
            <a:r>
              <a:rPr lang="ru-RU" altLang="ru-RU">
                <a:cs typeface="Times New Roman" panose="02020603050405020304" pitchFamily="18" charset="0"/>
              </a:rPr>
              <a:t>раскраски граней правильных многогранников?</a:t>
            </a:r>
            <a:r>
              <a:rPr lang="ru-RU" altLang="ru-RU"/>
              <a:t> </a:t>
            </a:r>
          </a:p>
        </p:txBody>
      </p:sp>
      <p:sp>
        <p:nvSpPr>
          <p:cNvPr id="260100" name="Text Box 4">
            <a:extLst>
              <a:ext uri="{FF2B5EF4-FFF2-40B4-BE49-F238E27FC236}">
                <a16:creationId xmlns:a16="http://schemas.microsoft.com/office/drawing/2014/main" id="{F3B34BA3-F16C-4516-B144-080659995D48}"/>
              </a:ext>
            </a:extLst>
          </p:cNvPr>
          <p:cNvSpPr txBox="1">
            <a:spLocks noChangeArrowheads="1"/>
          </p:cNvSpPr>
          <p:nvPr/>
        </p:nvSpPr>
        <p:spPr bwMode="auto">
          <a:xfrm>
            <a:off x="609600" y="5334000"/>
            <a:ext cx="67818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ru-RU" altLang="ru-RU">
                <a:solidFill>
                  <a:srgbClr val="FF3300"/>
                </a:solidFill>
              </a:rPr>
              <a:t>Ответ:</a:t>
            </a:r>
            <a:r>
              <a:rPr lang="ru-RU" altLang="ru-RU">
                <a:solidFill>
                  <a:schemeClr val="accent1"/>
                </a:solidFill>
              </a:rPr>
              <a:t> </a:t>
            </a:r>
            <a:r>
              <a:rPr lang="ru-RU" altLang="ru-RU"/>
              <a:t>а) 4; б) 3; в) 2; г) 3; д) 4.</a:t>
            </a:r>
          </a:p>
        </p:txBody>
      </p:sp>
      <p:pic>
        <p:nvPicPr>
          <p:cNvPr id="35844" name="Picture 5">
            <a:extLst>
              <a:ext uri="{FF2B5EF4-FFF2-40B4-BE49-F238E27FC236}">
                <a16:creationId xmlns:a16="http://schemas.microsoft.com/office/drawing/2014/main" id="{A7DE998F-FDAD-4E8D-A64A-9E3F45EC9A6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2895600"/>
            <a:ext cx="7769225" cy="1644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60100"/>
                                        </p:tgtEl>
                                        <p:attrNameLst>
                                          <p:attrName>style.visibility</p:attrName>
                                        </p:attrNameLst>
                                      </p:cBhvr>
                                      <p:to>
                                        <p:strVal val="visible"/>
                                      </p:to>
                                    </p:set>
                                    <p:animEffect transition="in" filter="wipe(up)">
                                      <p:cBhvr>
                                        <p:cTn id="7" dur="500"/>
                                        <p:tgtEl>
                                          <p:spTgt spid="260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0100" grpId="0"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284A2E4F-3B93-45B4-8B39-64D50DFC6BD9}"/>
              </a:ext>
            </a:extLst>
          </p:cNvPr>
          <p:cNvSpPr>
            <a:spLocks noGrp="1" noChangeArrowheads="1"/>
          </p:cNvSpPr>
          <p:nvPr>
            <p:ph type="title" idx="4294967295"/>
          </p:nvPr>
        </p:nvSpPr>
        <p:spPr>
          <a:xfrm>
            <a:off x="251520" y="38347"/>
            <a:ext cx="8640960" cy="457200"/>
          </a:xfrm>
        </p:spPr>
        <p:txBody>
          <a:bodyPr/>
          <a:lstStyle/>
          <a:p>
            <a:pPr eaLnBrk="1" hangingPunct="1"/>
            <a:r>
              <a:rPr lang="ru-RU" altLang="ru-RU" sz="3600" dirty="0">
                <a:solidFill>
                  <a:srgbClr val="FF3300"/>
                </a:solidFill>
              </a:rPr>
              <a:t>Задача Эйлера о Кёнигсбергских мостах</a:t>
            </a:r>
          </a:p>
        </p:txBody>
      </p:sp>
      <p:pic>
        <p:nvPicPr>
          <p:cNvPr id="5124" name="Picture 35">
            <a:extLst>
              <a:ext uri="{FF2B5EF4-FFF2-40B4-BE49-F238E27FC236}">
                <a16:creationId xmlns:a16="http://schemas.microsoft.com/office/drawing/2014/main" id="{E464AF72-412B-414E-B7A0-5EE81BF2FBE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9672" y="2747537"/>
            <a:ext cx="4419600" cy="213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125" name="Text Box 36">
            <a:extLst>
              <a:ext uri="{FF2B5EF4-FFF2-40B4-BE49-F238E27FC236}">
                <a16:creationId xmlns:a16="http://schemas.microsoft.com/office/drawing/2014/main" id="{75F629EA-5FD4-4A1E-A979-7150FF8C42C4}"/>
              </a:ext>
            </a:extLst>
          </p:cNvPr>
          <p:cNvSpPr txBox="1">
            <a:spLocks noChangeArrowheads="1"/>
          </p:cNvSpPr>
          <p:nvPr/>
        </p:nvSpPr>
        <p:spPr bwMode="auto">
          <a:xfrm>
            <a:off x="0" y="836712"/>
            <a:ext cx="9144000"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eaLnBrk="1" hangingPunct="1">
              <a:spcBef>
                <a:spcPct val="50000"/>
              </a:spcBef>
              <a:buFontTx/>
              <a:buNone/>
            </a:pPr>
            <a:r>
              <a:rPr lang="ru-RU" altLang="ru-RU" sz="2400" dirty="0">
                <a:solidFill>
                  <a:srgbClr val="FF3300"/>
                </a:solidFill>
                <a:cs typeface="Times New Roman" panose="02020603050405020304" pitchFamily="18" charset="0"/>
              </a:rPr>
              <a:t>	Задача.</a:t>
            </a:r>
            <a:r>
              <a:rPr lang="ru-RU" altLang="ru-RU" sz="2400" b="1" dirty="0">
                <a:solidFill>
                  <a:schemeClr val="accent1"/>
                </a:solidFill>
                <a:cs typeface="Times New Roman" panose="02020603050405020304" pitchFamily="18" charset="0"/>
              </a:rPr>
              <a:t> </a:t>
            </a:r>
            <a:r>
              <a:rPr lang="ru-RU" altLang="ru-RU" sz="2400" dirty="0">
                <a:cs typeface="Times New Roman" panose="02020603050405020304" pitchFamily="18" charset="0"/>
              </a:rPr>
              <a:t>В г. Кёнигсберге (ныне Калининград) было семь мостов через реку </a:t>
            </a:r>
            <a:r>
              <a:rPr lang="ru-RU" altLang="ru-RU" sz="2400" dirty="0" err="1">
                <a:cs typeface="Times New Roman" panose="02020603050405020304" pitchFamily="18" charset="0"/>
              </a:rPr>
              <a:t>Прегель</a:t>
            </a:r>
            <a:r>
              <a:rPr lang="ru-RU" altLang="ru-RU" sz="2400" dirty="0"/>
              <a:t> (</a:t>
            </a:r>
            <a:r>
              <a:rPr lang="ru-RU" altLang="ru-RU" sz="2400" dirty="0">
                <a:cs typeface="Times New Roman" panose="02020603050405020304" pitchFamily="18" charset="0"/>
              </a:rPr>
              <a:t>Л - левый берег, П - правый берег, А и Б - острова). </a:t>
            </a:r>
            <a:r>
              <a:rPr lang="ru-RU" altLang="ru-RU" sz="2400" dirty="0"/>
              <a:t>М</a:t>
            </a:r>
            <a:r>
              <a:rPr lang="ru-RU" altLang="ru-RU" sz="2400" dirty="0">
                <a:cs typeface="Times New Roman" panose="02020603050405020304" pitchFamily="18" charset="0"/>
              </a:rPr>
              <a:t>ожно ли, прогуливаясь </a:t>
            </a:r>
            <a:r>
              <a:rPr lang="ru-RU" altLang="ru-RU" sz="2400" dirty="0"/>
              <a:t>вдоль реки</a:t>
            </a:r>
            <a:r>
              <a:rPr lang="ru-RU" altLang="ru-RU" sz="2400" dirty="0">
                <a:cs typeface="Times New Roman" panose="02020603050405020304" pitchFamily="18" charset="0"/>
              </a:rPr>
              <a:t>, пройти </a:t>
            </a:r>
            <a:r>
              <a:rPr lang="ru-RU" altLang="ru-RU" sz="2400" dirty="0"/>
              <a:t>по</a:t>
            </a:r>
            <a:r>
              <a:rPr lang="ru-RU" altLang="ru-RU" sz="2400" dirty="0">
                <a:cs typeface="Times New Roman" panose="02020603050405020304" pitchFamily="18" charset="0"/>
              </a:rPr>
              <a:t> кажд</a:t>
            </a:r>
            <a:r>
              <a:rPr lang="ru-RU" altLang="ru-RU" sz="2400" dirty="0"/>
              <a:t>ому</a:t>
            </a:r>
            <a:r>
              <a:rPr lang="ru-RU" altLang="ru-RU" sz="2400" dirty="0">
                <a:cs typeface="Times New Roman" panose="02020603050405020304" pitchFamily="18" charset="0"/>
              </a:rPr>
              <a:t> мост</a:t>
            </a:r>
            <a:r>
              <a:rPr lang="ru-RU" altLang="ru-RU" sz="2400" dirty="0"/>
              <a:t>у</a:t>
            </a:r>
            <a:r>
              <a:rPr lang="ru-RU" altLang="ru-RU" sz="2400" dirty="0">
                <a:cs typeface="Times New Roman" panose="02020603050405020304" pitchFamily="18" charset="0"/>
              </a:rPr>
              <a:t> ровно один раз?</a:t>
            </a:r>
          </a:p>
        </p:txBody>
      </p:sp>
    </p:spTree>
    <p:extLst>
      <p:ext uri="{BB962C8B-B14F-4D97-AF65-F5344CB8AC3E}">
        <p14:creationId xmlns:p14="http://schemas.microsoft.com/office/powerpoint/2010/main" val="22745726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ext Box 16">
            <a:extLst>
              <a:ext uri="{FF2B5EF4-FFF2-40B4-BE49-F238E27FC236}">
                <a16:creationId xmlns:a16="http://schemas.microsoft.com/office/drawing/2014/main" id="{3F34D376-BB72-4929-B74F-DD3FACD33EA4}"/>
              </a:ext>
            </a:extLst>
          </p:cNvPr>
          <p:cNvSpPr txBox="1">
            <a:spLocks noChangeArrowheads="1"/>
          </p:cNvSpPr>
          <p:nvPr/>
        </p:nvSpPr>
        <p:spPr bwMode="auto">
          <a:xfrm>
            <a:off x="0" y="586175"/>
            <a:ext cx="9144000" cy="2492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eaLnBrk="1" hangingPunct="1">
              <a:spcBef>
                <a:spcPct val="50000"/>
              </a:spcBef>
              <a:buFontTx/>
              <a:buNone/>
            </a:pPr>
            <a:r>
              <a:rPr lang="ru-RU" altLang="ru-RU" sz="2400" dirty="0">
                <a:cs typeface="Times New Roman" panose="02020603050405020304" pitchFamily="18" charset="0"/>
              </a:rPr>
              <a:t>	Фигура</a:t>
            </a:r>
            <a:r>
              <a:rPr lang="ru-RU" altLang="ru-RU" sz="2400" dirty="0"/>
              <a:t>,</a:t>
            </a:r>
            <a:r>
              <a:rPr lang="ru-RU" altLang="ru-RU" sz="2400" dirty="0">
                <a:cs typeface="Times New Roman" panose="02020603050405020304" pitchFamily="18" charset="0"/>
              </a:rPr>
              <a:t> образованная конечным набором точек плоскости и отрезков, соединяющих некоторые </a:t>
            </a:r>
            <a:r>
              <a:rPr lang="ru-RU" altLang="ru-RU" sz="2400" dirty="0"/>
              <a:t>пары </a:t>
            </a:r>
            <a:r>
              <a:rPr lang="ru-RU" altLang="ru-RU" sz="2400" dirty="0">
                <a:cs typeface="Times New Roman" panose="02020603050405020304" pitchFamily="18" charset="0"/>
              </a:rPr>
              <a:t>из этих точек, называется</a:t>
            </a:r>
            <a:r>
              <a:rPr lang="ru-RU" altLang="ru-RU" sz="2400" dirty="0">
                <a:solidFill>
                  <a:schemeClr val="accent1"/>
                </a:solidFill>
                <a:cs typeface="Times New Roman" panose="02020603050405020304" pitchFamily="18" charset="0"/>
              </a:rPr>
              <a:t> </a:t>
            </a:r>
            <a:r>
              <a:rPr lang="ru-RU" altLang="ru-RU" sz="2400" dirty="0">
                <a:solidFill>
                  <a:srgbClr val="FF3300"/>
                </a:solidFill>
                <a:cs typeface="Times New Roman" panose="02020603050405020304" pitchFamily="18" charset="0"/>
              </a:rPr>
              <a:t>плоским графом</a:t>
            </a:r>
            <a:r>
              <a:rPr lang="ru-RU" altLang="ru-RU" sz="2400" dirty="0">
                <a:cs typeface="Times New Roman" panose="02020603050405020304" pitchFamily="18" charset="0"/>
              </a:rPr>
              <a:t>, или просто</a:t>
            </a:r>
            <a:r>
              <a:rPr lang="ru-RU" altLang="ru-RU" sz="2400" dirty="0">
                <a:solidFill>
                  <a:schemeClr val="accent1"/>
                </a:solidFill>
                <a:cs typeface="Times New Roman" panose="02020603050405020304" pitchFamily="18" charset="0"/>
              </a:rPr>
              <a:t> </a:t>
            </a:r>
            <a:r>
              <a:rPr lang="ru-RU" altLang="ru-RU" sz="2400" dirty="0">
                <a:solidFill>
                  <a:srgbClr val="FF3300"/>
                </a:solidFill>
                <a:cs typeface="Times New Roman" panose="02020603050405020304" pitchFamily="18" charset="0"/>
              </a:rPr>
              <a:t>графом</a:t>
            </a:r>
            <a:r>
              <a:rPr lang="ru-RU" altLang="ru-RU" sz="2400" dirty="0">
                <a:cs typeface="Times New Roman" panose="02020603050405020304" pitchFamily="18" charset="0"/>
              </a:rPr>
              <a:t>. Точки называются</a:t>
            </a:r>
            <a:r>
              <a:rPr lang="ru-RU" altLang="ru-RU" sz="2400" dirty="0">
                <a:solidFill>
                  <a:schemeClr val="accent1"/>
                </a:solidFill>
                <a:cs typeface="Times New Roman" panose="02020603050405020304" pitchFamily="18" charset="0"/>
              </a:rPr>
              <a:t> </a:t>
            </a:r>
            <a:r>
              <a:rPr lang="ru-RU" altLang="ru-RU" sz="2400" dirty="0">
                <a:solidFill>
                  <a:srgbClr val="FF3300"/>
                </a:solidFill>
                <a:cs typeface="Times New Roman" panose="02020603050405020304" pitchFamily="18" charset="0"/>
              </a:rPr>
              <a:t>вершинами</a:t>
            </a:r>
            <a:r>
              <a:rPr lang="ru-RU" altLang="ru-RU" sz="2400" dirty="0">
                <a:cs typeface="Times New Roman" panose="02020603050405020304" pitchFamily="18" charset="0"/>
              </a:rPr>
              <a:t>, а отрезки – </a:t>
            </a:r>
            <a:r>
              <a:rPr lang="ru-RU" altLang="ru-RU" sz="2400" dirty="0">
                <a:solidFill>
                  <a:srgbClr val="FF0000"/>
                </a:solidFill>
                <a:cs typeface="Times New Roman" panose="02020603050405020304" pitchFamily="18" charset="0"/>
              </a:rPr>
              <a:t>рёбрами</a:t>
            </a:r>
            <a:r>
              <a:rPr lang="ru-RU" altLang="ru-RU" sz="2400" dirty="0">
                <a:cs typeface="Times New Roman" panose="02020603050405020304" pitchFamily="18" charset="0"/>
              </a:rPr>
              <a:t> графа.</a:t>
            </a:r>
            <a:endParaRPr lang="ru-RU" altLang="ru-RU" sz="2400" dirty="0"/>
          </a:p>
          <a:p>
            <a:pPr algn="just" eaLnBrk="1" hangingPunct="1">
              <a:spcBef>
                <a:spcPct val="50000"/>
              </a:spcBef>
              <a:buFontTx/>
              <a:buNone/>
            </a:pPr>
            <a:r>
              <a:rPr lang="ru-RU" altLang="ru-RU" sz="2400" dirty="0"/>
              <a:t>	</a:t>
            </a:r>
            <a:r>
              <a:rPr lang="ru-RU" altLang="ru-RU" sz="2400" dirty="0">
                <a:cs typeface="Times New Roman" panose="02020603050405020304" pitchFamily="18" charset="0"/>
              </a:rPr>
              <a:t>Вместо отрезков в качестве рёбер графов рассматриваются также кривые линии.</a:t>
            </a:r>
          </a:p>
        </p:txBody>
      </p:sp>
      <p:pic>
        <p:nvPicPr>
          <p:cNvPr id="3076" name="Picture 29">
            <a:extLst>
              <a:ext uri="{FF2B5EF4-FFF2-40B4-BE49-F238E27FC236}">
                <a16:creationId xmlns:a16="http://schemas.microsoft.com/office/drawing/2014/main" id="{752C4B27-C572-4BA2-B2EA-B5B9D806FFF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0" y="3645024"/>
            <a:ext cx="4572000" cy="2147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 Box 3">
            <a:extLst>
              <a:ext uri="{FF2B5EF4-FFF2-40B4-BE49-F238E27FC236}">
                <a16:creationId xmlns:a16="http://schemas.microsoft.com/office/drawing/2014/main" id="{C406B1C7-91B2-400F-B665-965B9EC68F6F}"/>
              </a:ext>
            </a:extLst>
          </p:cNvPr>
          <p:cNvSpPr txBox="1">
            <a:spLocks noChangeArrowheads="1"/>
          </p:cNvSpPr>
          <p:nvPr/>
        </p:nvSpPr>
        <p:spPr bwMode="auto">
          <a:xfrm>
            <a:off x="0" y="30163"/>
            <a:ext cx="91440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eaLnBrk="1" hangingPunct="1">
              <a:spcBef>
                <a:spcPct val="50000"/>
              </a:spcBef>
              <a:buFontTx/>
              <a:buNone/>
            </a:pPr>
            <a:r>
              <a:rPr lang="ru-RU" altLang="ru-RU" sz="2800" dirty="0"/>
              <a:t>	</a:t>
            </a:r>
            <a:r>
              <a:rPr lang="ru-RU" altLang="ru-RU" sz="2400" dirty="0"/>
              <a:t>Для решения задачи Эйлера введем понятие графа.</a:t>
            </a:r>
          </a:p>
        </p:txBody>
      </p:sp>
    </p:spTree>
    <p:extLst>
      <p:ext uri="{BB962C8B-B14F-4D97-AF65-F5344CB8AC3E}">
        <p14:creationId xmlns:p14="http://schemas.microsoft.com/office/powerpoint/2010/main" val="29980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ext Box 3">
            <a:extLst>
              <a:ext uri="{FF2B5EF4-FFF2-40B4-BE49-F238E27FC236}">
                <a16:creationId xmlns:a16="http://schemas.microsoft.com/office/drawing/2014/main" id="{3BBF9CB1-C3EE-4E40-89C7-87325CEE9736}"/>
              </a:ext>
            </a:extLst>
          </p:cNvPr>
          <p:cNvSpPr txBox="1">
            <a:spLocks noChangeArrowheads="1"/>
          </p:cNvSpPr>
          <p:nvPr/>
        </p:nvSpPr>
        <p:spPr bwMode="auto">
          <a:xfrm>
            <a:off x="0" y="609600"/>
            <a:ext cx="8991600"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eaLnBrk="1" hangingPunct="1">
              <a:spcBef>
                <a:spcPct val="50000"/>
              </a:spcBef>
              <a:buFontTx/>
              <a:buNone/>
            </a:pPr>
            <a:r>
              <a:rPr lang="ru-RU" altLang="ru-RU" sz="2800" dirty="0"/>
              <a:t>	</a:t>
            </a:r>
            <a:r>
              <a:rPr lang="ru-RU" sz="2800" dirty="0">
                <a:effectLst/>
                <a:latin typeface="Times New Roman" panose="02020603050405020304" pitchFamily="18" charset="0"/>
                <a:ea typeface="Times New Roman" panose="02020603050405020304" pitchFamily="18" charset="0"/>
              </a:rPr>
              <a:t>Граф называется </a:t>
            </a:r>
            <a:r>
              <a:rPr lang="ru-RU" sz="2800" dirty="0">
                <a:solidFill>
                  <a:srgbClr val="FF0000"/>
                </a:solidFill>
                <a:effectLst/>
                <a:latin typeface="Times New Roman" panose="02020603050405020304" pitchFamily="18" charset="0"/>
                <a:ea typeface="Times New Roman" panose="02020603050405020304" pitchFamily="18" charset="0"/>
              </a:rPr>
              <a:t>связным</a:t>
            </a:r>
            <a:r>
              <a:rPr lang="ru-RU" sz="2800" dirty="0">
                <a:effectLst/>
                <a:latin typeface="Times New Roman" panose="02020603050405020304" pitchFamily="18" charset="0"/>
                <a:ea typeface="Times New Roman" panose="02020603050405020304" pitchFamily="18" charset="0"/>
              </a:rPr>
              <a:t>, если любые две его вершины можно сое­динить ломаной, состоящей из ребер графа. На рисунках изображены связные графы.</a:t>
            </a:r>
            <a:endParaRPr lang="ru-RU" altLang="ru-RU" sz="2800" dirty="0"/>
          </a:p>
        </p:txBody>
      </p:sp>
      <p:pic>
        <p:nvPicPr>
          <p:cNvPr id="3" name="Picture 29">
            <a:extLst>
              <a:ext uri="{FF2B5EF4-FFF2-40B4-BE49-F238E27FC236}">
                <a16:creationId xmlns:a16="http://schemas.microsoft.com/office/drawing/2014/main" id="{0AB2E71F-BFC8-4D61-A3FD-DFA5161FA4B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9800" y="2715518"/>
            <a:ext cx="4572000" cy="2147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379573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3">
            <a:extLst>
              <a:ext uri="{FF2B5EF4-FFF2-40B4-BE49-F238E27FC236}">
                <a16:creationId xmlns:a16="http://schemas.microsoft.com/office/drawing/2014/main" id="{6CB2C588-E662-45AD-A19C-ADC85AF81D6D}"/>
              </a:ext>
            </a:extLst>
          </p:cNvPr>
          <p:cNvSpPr txBox="1">
            <a:spLocks noChangeArrowheads="1"/>
          </p:cNvSpPr>
          <p:nvPr/>
        </p:nvSpPr>
        <p:spPr bwMode="auto">
          <a:xfrm>
            <a:off x="0" y="450320"/>
            <a:ext cx="91440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eaLnBrk="1" hangingPunct="1">
              <a:spcBef>
                <a:spcPct val="50000"/>
              </a:spcBef>
              <a:buFontTx/>
              <a:buNone/>
            </a:pPr>
            <a:r>
              <a:rPr lang="ru-RU" altLang="ru-RU" sz="2800" dirty="0"/>
              <a:t>	Индексом вершины графа называется число ребер, сходящихся в данной вершине графа.</a:t>
            </a:r>
          </a:p>
        </p:txBody>
      </p:sp>
      <p:sp>
        <p:nvSpPr>
          <p:cNvPr id="7171" name="Text Box 4">
            <a:extLst>
              <a:ext uri="{FF2B5EF4-FFF2-40B4-BE49-F238E27FC236}">
                <a16:creationId xmlns:a16="http://schemas.microsoft.com/office/drawing/2014/main" id="{7E651CB3-9444-4EE0-87A2-024007D7A85E}"/>
              </a:ext>
            </a:extLst>
          </p:cNvPr>
          <p:cNvSpPr txBox="1">
            <a:spLocks noChangeArrowheads="1"/>
          </p:cNvSpPr>
          <p:nvPr/>
        </p:nvSpPr>
        <p:spPr bwMode="auto">
          <a:xfrm>
            <a:off x="0" y="1506537"/>
            <a:ext cx="89916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eaLnBrk="1" hangingPunct="1">
              <a:spcBef>
                <a:spcPct val="50000"/>
              </a:spcBef>
              <a:buFontTx/>
              <a:buNone/>
            </a:pPr>
            <a:r>
              <a:rPr lang="ru-RU" altLang="ru-RU" sz="2800" dirty="0"/>
              <a:t>	Например, на рисунке 1 индекс вершины </a:t>
            </a:r>
            <a:r>
              <a:rPr lang="ru-RU" altLang="ru-RU" sz="2800" i="1" dirty="0"/>
              <a:t>А</a:t>
            </a:r>
            <a:r>
              <a:rPr lang="en-US" altLang="ru-RU" sz="2800" i="1" dirty="0"/>
              <a:t> </a:t>
            </a:r>
            <a:r>
              <a:rPr lang="ru-RU" altLang="ru-RU" sz="2800" dirty="0"/>
              <a:t>равен 5, индекс вершин </a:t>
            </a:r>
            <a:r>
              <a:rPr lang="ru-RU" altLang="ru-RU" sz="2800" i="1" dirty="0"/>
              <a:t>Л</a:t>
            </a:r>
            <a:r>
              <a:rPr lang="ru-RU" altLang="ru-RU" sz="2800" dirty="0"/>
              <a:t>, </a:t>
            </a:r>
            <a:r>
              <a:rPr lang="ru-RU" altLang="ru-RU" sz="2800" i="1" dirty="0"/>
              <a:t>Б</a:t>
            </a:r>
            <a:r>
              <a:rPr lang="ru-RU" altLang="ru-RU" sz="2800" dirty="0"/>
              <a:t>, </a:t>
            </a:r>
            <a:r>
              <a:rPr lang="ru-RU" altLang="ru-RU" sz="2800" i="1" dirty="0"/>
              <a:t>П</a:t>
            </a:r>
            <a:r>
              <a:rPr lang="en-US" altLang="ru-RU" sz="2800" i="1" dirty="0"/>
              <a:t> </a:t>
            </a:r>
            <a:r>
              <a:rPr lang="ru-RU" altLang="ru-RU" sz="2800" dirty="0"/>
              <a:t>равен 3.</a:t>
            </a:r>
          </a:p>
        </p:txBody>
      </p:sp>
      <p:pic>
        <p:nvPicPr>
          <p:cNvPr id="7172" name="Picture 6">
            <a:extLst>
              <a:ext uri="{FF2B5EF4-FFF2-40B4-BE49-F238E27FC236}">
                <a16:creationId xmlns:a16="http://schemas.microsoft.com/office/drawing/2014/main" id="{35530DE5-9DBB-41FE-8F9B-13AE18F6313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1550" y="4183063"/>
            <a:ext cx="2520950" cy="193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174" name="Text Box 4">
            <a:extLst>
              <a:ext uri="{FF2B5EF4-FFF2-40B4-BE49-F238E27FC236}">
                <a16:creationId xmlns:a16="http://schemas.microsoft.com/office/drawing/2014/main" id="{701D884F-CC02-4D4B-8308-E35187CD965B}"/>
              </a:ext>
            </a:extLst>
          </p:cNvPr>
          <p:cNvSpPr txBox="1">
            <a:spLocks noChangeArrowheads="1"/>
          </p:cNvSpPr>
          <p:nvPr/>
        </p:nvSpPr>
        <p:spPr bwMode="auto">
          <a:xfrm>
            <a:off x="0" y="2573780"/>
            <a:ext cx="8991600" cy="1384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eaLnBrk="1" hangingPunct="1">
              <a:spcBef>
                <a:spcPct val="50000"/>
              </a:spcBef>
              <a:buFontTx/>
              <a:buNone/>
            </a:pPr>
            <a:r>
              <a:rPr lang="ru-RU" altLang="ru-RU" sz="2800" dirty="0"/>
              <a:t>	При этом, при подсчёте индекса ребро-петля учитывается дважды. Например, на рисунке 2 индекс вершины </a:t>
            </a:r>
            <a:r>
              <a:rPr lang="en-US" altLang="ru-RU" sz="2800" i="1" dirty="0"/>
              <a:t>A </a:t>
            </a:r>
            <a:r>
              <a:rPr lang="ru-RU" altLang="ru-RU" sz="2800" dirty="0"/>
              <a:t>равен 2.</a:t>
            </a:r>
          </a:p>
        </p:txBody>
      </p:sp>
      <p:pic>
        <p:nvPicPr>
          <p:cNvPr id="7175" name="Рисунок 1">
            <a:extLst>
              <a:ext uri="{FF2B5EF4-FFF2-40B4-BE49-F238E27FC236}">
                <a16:creationId xmlns:a16="http://schemas.microsoft.com/office/drawing/2014/main" id="{6DAD2081-B7E3-4933-ABEB-3711659E7607}"/>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932363" y="4941888"/>
            <a:ext cx="2016125"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6" name="TextBox 2">
            <a:extLst>
              <a:ext uri="{FF2B5EF4-FFF2-40B4-BE49-F238E27FC236}">
                <a16:creationId xmlns:a16="http://schemas.microsoft.com/office/drawing/2014/main" id="{F529F287-B58D-4622-B03D-DD1B7C1E9315}"/>
              </a:ext>
            </a:extLst>
          </p:cNvPr>
          <p:cNvSpPr txBox="1">
            <a:spLocks noChangeArrowheads="1"/>
          </p:cNvSpPr>
          <p:nvPr/>
        </p:nvSpPr>
        <p:spPr bwMode="auto">
          <a:xfrm>
            <a:off x="2062163" y="6175375"/>
            <a:ext cx="44132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ru-RU"/>
              <a:t>1)</a:t>
            </a:r>
            <a:endParaRPr lang="ru-RU" altLang="ru-RU"/>
          </a:p>
        </p:txBody>
      </p:sp>
      <p:sp>
        <p:nvSpPr>
          <p:cNvPr id="7177" name="TextBox 9">
            <a:extLst>
              <a:ext uri="{FF2B5EF4-FFF2-40B4-BE49-F238E27FC236}">
                <a16:creationId xmlns:a16="http://schemas.microsoft.com/office/drawing/2014/main" id="{4E07C856-52BA-4B8A-AB0A-6317E0EE9176}"/>
              </a:ext>
            </a:extLst>
          </p:cNvPr>
          <p:cNvSpPr txBox="1">
            <a:spLocks noChangeArrowheads="1"/>
          </p:cNvSpPr>
          <p:nvPr/>
        </p:nvSpPr>
        <p:spPr bwMode="auto">
          <a:xfrm>
            <a:off x="6084888" y="6175375"/>
            <a:ext cx="439737"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ru-RU" altLang="ru-RU"/>
              <a:t>2</a:t>
            </a:r>
            <a:r>
              <a:rPr lang="en-US" altLang="ru-RU"/>
              <a:t>)</a:t>
            </a:r>
            <a:endParaRPr lang="ru-RU" altLang="ru-RU"/>
          </a:p>
        </p:txBody>
      </p:sp>
    </p:spTree>
  </p:cSld>
  <p:clrMapOvr>
    <a:masterClrMapping/>
  </p:clrMapOvr>
</p:sld>
</file>

<file path=ppt/theme/theme1.xml><?xml version="1.0" encoding="utf-8"?>
<a:theme xmlns:a="http://schemas.openxmlformats.org/drawingml/2006/main" name="Оформление по умолчанию">
  <a:themeElements>
    <a:clrScheme name="Оформление по умолчанию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Оформление по умолчанию">
      <a:majorFont>
        <a:latin typeface="Times New Roman"/>
        <a:ea typeface=""/>
        <a:cs typeface=""/>
      </a:majorFont>
      <a:minorFont>
        <a:latin typeface="Times New Roman"/>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Оформление по умолчанию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Оформление по умолчанию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Оформление по умолчанию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Оформление по умолчанию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Оформление по умолчанию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Оформление по умолчанию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Оформление по умолчанию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Тема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1990</TotalTime>
  <Words>3846</Words>
  <Application>Microsoft Office PowerPoint</Application>
  <PresentationFormat>Экран (4:3)</PresentationFormat>
  <Paragraphs>245</Paragraphs>
  <Slides>56</Slides>
  <Notes>54</Notes>
  <HiddenSlides>0</HiddenSlides>
  <MMClips>0</MMClips>
  <ScaleCrop>false</ScaleCrop>
  <HeadingPairs>
    <vt:vector size="8" baseType="variant">
      <vt:variant>
        <vt:lpstr>Использованные шрифты</vt:lpstr>
      </vt:variant>
      <vt:variant>
        <vt:i4>4</vt:i4>
      </vt:variant>
      <vt:variant>
        <vt:lpstr>Тема</vt:lpstr>
      </vt:variant>
      <vt:variant>
        <vt:i4>1</vt:i4>
      </vt:variant>
      <vt:variant>
        <vt:lpstr>Внедренные серверы OLE</vt:lpstr>
      </vt:variant>
      <vt:variant>
        <vt:i4>2</vt:i4>
      </vt:variant>
      <vt:variant>
        <vt:lpstr>Заголовки слайдов</vt:lpstr>
      </vt:variant>
      <vt:variant>
        <vt:i4>56</vt:i4>
      </vt:variant>
    </vt:vector>
  </HeadingPairs>
  <TitlesOfParts>
    <vt:vector size="63" baseType="lpstr">
      <vt:lpstr>Arial</vt:lpstr>
      <vt:lpstr>Calibri</vt:lpstr>
      <vt:lpstr>Calibri Light</vt:lpstr>
      <vt:lpstr>Times New Roman</vt:lpstr>
      <vt:lpstr>Оформление по умолчанию</vt:lpstr>
      <vt:lpstr>Точечный рисунок</vt:lpstr>
      <vt:lpstr>Equation</vt:lpstr>
      <vt:lpstr>Презентация PowerPoint</vt:lpstr>
      <vt:lpstr>Презентация PowerPoint</vt:lpstr>
      <vt:lpstr>Презентация PowerPoint</vt:lpstr>
      <vt:lpstr>Теория графов</vt:lpstr>
      <vt:lpstr>Почему нужны графы в геометрии?</vt:lpstr>
      <vt:lpstr>Задача Эйлера о Кёнигсбергских мостах</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Уникурсальные графы</vt:lpstr>
      <vt:lpstr>Теорема Эйлера</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Теорема Эйлера</vt:lpstr>
      <vt:lpstr>Презентация PowerPoint</vt:lpstr>
      <vt:lpstr>Презентация PowerPoint</vt:lpstr>
      <vt:lpstr>Задача Эйлера</vt:lpstr>
      <vt:lpstr>Презентация PowerPoint</vt:lpstr>
      <vt:lpstr>Упражнения</vt:lpstr>
      <vt:lpstr>Презентация PowerPoint</vt:lpstr>
      <vt:lpstr>Презентация PowerPoint</vt:lpstr>
      <vt:lpstr>Презентация PowerPoint</vt:lpstr>
      <vt:lpstr>Презентация PowerPoint</vt:lpstr>
      <vt:lpstr>Презентация PowerPoint</vt:lpstr>
      <vt:lpstr>Проблема четырёх красок</vt:lpstr>
      <vt:lpstr>Презентация PowerPoint</vt:lpstr>
      <vt:lpstr>Презентация PowerPoint</vt:lpstr>
      <vt:lpstr>Презентация PowerPoint</vt:lpstr>
      <vt:lpstr>Определение карты</vt:lpstr>
      <vt:lpstr>Презентация PowerPoint</vt:lpstr>
      <vt:lpstr>Упражнения</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Основные геометрические фигуры</dc:title>
  <dc:creator>*</dc:creator>
  <cp:lastModifiedBy>Vladimir Smirnov</cp:lastModifiedBy>
  <cp:revision>104</cp:revision>
  <dcterms:created xsi:type="dcterms:W3CDTF">2008-04-30T05:51:18Z</dcterms:created>
  <dcterms:modified xsi:type="dcterms:W3CDTF">2023-11-22T06:44:29Z</dcterms:modified>
</cp:coreProperties>
</file>