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8" r:id="rId3"/>
    <p:sldId id="259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7" r:id="rId13"/>
    <p:sldId id="292" r:id="rId14"/>
    <p:sldId id="293" r:id="rId15"/>
    <p:sldId id="294" r:id="rId16"/>
    <p:sldId id="295" r:id="rId17"/>
    <p:sldId id="29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8" autoAdjust="0"/>
    <p:restoredTop sz="90803" autoAdjust="0"/>
  </p:normalViewPr>
  <p:slideViewPr>
    <p:cSldViewPr>
      <p:cViewPr varScale="1">
        <p:scale>
          <a:sx n="97" d="100"/>
          <a:sy n="97" d="100"/>
        </p:scale>
        <p:origin x="1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E6B2385-8EDD-4630-B3B1-22B71BD6D8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F59A744-B090-46B8-98E0-351BDFC675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C7E00E8B-1EA0-49B3-A192-D162A2A9D51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1B210B-4390-42CE-BF2F-79FE5EF8FE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9F985C-6AC4-496D-B777-0F5983386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609A1005-0AAF-4911-AF25-CC51F063C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C573F7-24EF-4F3E-B3EB-D742359184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D60F5072-23F9-4B23-BABA-A6A33A1FAC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F039D1B-C06B-4128-8036-B6915B5DD4E1}" type="slidenum">
              <a:rPr lang="ru-RU" altLang="ru-RU" sz="1200"/>
              <a:pPr eaLnBrk="1" hangingPunct="1"/>
              <a:t>1</a:t>
            </a:fld>
            <a:endParaRPr lang="ru-RU" altLang="ru-RU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27D24E8-EDD5-42F3-9F33-75B7394677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7BF51DF-A2EF-4AC1-B6EC-E52B8329E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D60F5072-23F9-4B23-BABA-A6A33A1FAC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F039D1B-C06B-4128-8036-B6915B5DD4E1}" type="slidenum">
              <a:rPr lang="ru-RU" altLang="ru-RU" sz="1200"/>
              <a:pPr eaLnBrk="1" hangingPunct="1"/>
              <a:t>2</a:t>
            </a:fld>
            <a:endParaRPr lang="ru-RU" altLang="ru-RU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27D24E8-EDD5-42F3-9F33-75B7394677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7BF51DF-A2EF-4AC1-B6EC-E52B8329E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07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9A56D7-AB16-4E26-B838-0D7BE4C72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3B2A45-EBF3-4701-99AE-B39E24855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87CBDF-6D6C-47FF-BC4C-24655201A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648D5-4D8B-4F00-9778-C6808283A3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933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AFE39B-3E4A-44AE-B937-E12ED9BBF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B468DC-ADD6-4A2C-9E81-61B4507E3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4AA735-9ED3-4791-A5AA-A905E918A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1B2A2-5F4E-47B3-B2E7-FD503498BD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01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83CD8C-E95D-4AF3-8439-40E2B6373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2AFC0D-CCB9-4080-89A3-5999A10F0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39CFBC-1BD1-42D3-9F3C-E742E2A797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EBFAB-650F-44AC-BB4B-C576E0C0E3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89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B519B5-DE53-4608-B313-4B14390E3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AEBA7-8B6C-4DB3-AE3B-413D251A18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1D2890-6A92-4B1F-A0B1-554FBC252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51083-42A3-4F72-ABD0-1AA01B960F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56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450E66-DDE0-4267-83DB-A2EBDD3CBF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9BF430-C00F-49F5-8C38-E9574FFB8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36ABAA-C4C1-443A-954C-DEAEA382D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6310C-3CB9-47B4-824A-FF51CAB09F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626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8F0F2-D0EE-474F-85C4-509393D02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2DBF7-F29D-449A-B807-9EA23DD7E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F128A-9D00-4762-A3DE-2DBCAC0E1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0C609-1A3D-4E2D-95BA-B33CBA78AF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490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C10A5B-07FA-4785-99DE-7AF17F560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7F3C8EE-6A56-496C-B1AF-2FB6A66DE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788531-7F97-4320-8C05-DFEC2A0B8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B7885-6D7C-44BC-B931-56815A326F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628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F8155B-0980-4FFF-B9C5-D70D3D358C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306539-9A64-4A2E-AB44-ECC4EE1497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1F9D9B-1B39-490F-8DFC-4184BFEF9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BF069-501B-4055-B30B-F551DFA563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82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FDF7347-FED0-43FC-85F1-E727D9283B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D15353-592B-42D6-BB07-2C4E1009A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1FDC4A-1771-453A-8C12-490DFF8B19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983EE-2D5A-43FD-B7C2-53A52CF43A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41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AA8B3-5397-4DDC-86CB-D2AD109A6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64004B-7609-4DF5-9B2F-177D7AA935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BDBD90-21D8-4770-BA38-2422AEAFB8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D6106-6BDA-47AE-8663-0F1F1420A2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413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1DEC01-9677-4332-92AC-0690B5261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79031D-63C3-4EBA-8D11-85A08265E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AA80DC-4DC9-4525-BA9B-292A6B710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4B3AF-481D-4265-9D42-61D4F135A8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04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710638C-A761-4080-915A-D810C8C5C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5CF6F86-DAE4-4ED3-9A8E-6837034C8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E3B998-779D-4D12-BD50-D1FA3BCE8C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226FD6-CC13-4B61-A14F-6376CADE2B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6AC30F-4876-4A90-90BA-EEE8368E5D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817632-903C-4F81-861E-79C4357DACD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2D199BA-0F1F-4705-9E08-E9B08F6F4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56792"/>
            <a:ext cx="9144000" cy="1772816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rgbClr val="FF3300"/>
                </a:solidFill>
              </a:rPr>
              <a:t>Моделирование многогранников в программе </a:t>
            </a:r>
            <a:r>
              <a:rPr lang="en-US" altLang="ru-RU" dirty="0">
                <a:solidFill>
                  <a:srgbClr val="FF3300"/>
                </a:solidFill>
              </a:rPr>
              <a:t>GeoGebra</a:t>
            </a:r>
            <a:endParaRPr lang="ru-RU" altLang="ru-RU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>
            <a:extLst>
              <a:ext uri="{FF2B5EF4-FFF2-40B4-BE49-F238E27FC236}">
                <a16:creationId xmlns:a16="http://schemas.microsoft.com/office/drawing/2014/main" id="{24660253-7041-407D-9622-7750CFAFF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Инструмент «Додекаэдр» позволяет получить модель додекаэдра. Для этого нужно выбрать две точки (вершины додекаэдра), например, </a:t>
            </a:r>
            <a:r>
              <a:rPr lang="en-US" altLang="ru-RU" i="1"/>
              <a:t>A </a:t>
            </a:r>
            <a:r>
              <a:rPr lang="ru-RU" altLang="ru-RU"/>
              <a:t>и </a:t>
            </a:r>
            <a:r>
              <a:rPr lang="en-US" altLang="ru-RU" i="1"/>
              <a:t>B</a:t>
            </a:r>
            <a:r>
              <a:rPr lang="ru-RU" altLang="ru-RU"/>
              <a:t>. В строке «Ввод» написать «Додекаэдр[</a:t>
            </a:r>
            <a:r>
              <a:rPr lang="en-US" altLang="ru-RU"/>
              <a:t>A</a:t>
            </a:r>
            <a:r>
              <a:rPr lang="ru-RU" altLang="ru-RU"/>
              <a:t>, </a:t>
            </a:r>
            <a:r>
              <a:rPr lang="en-US" altLang="ru-RU"/>
              <a:t>B</a:t>
            </a:r>
            <a:r>
              <a:rPr lang="ru-RU" altLang="ru-RU"/>
              <a:t>] и нажать «</a:t>
            </a:r>
            <a:r>
              <a:rPr lang="en-US" altLang="ru-RU"/>
              <a:t>Enter</a:t>
            </a:r>
            <a:r>
              <a:rPr lang="ru-RU" altLang="ru-RU"/>
              <a:t>». На рисунке показан пример такого додекаэдра.</a:t>
            </a:r>
          </a:p>
        </p:txBody>
      </p:sp>
      <p:sp>
        <p:nvSpPr>
          <p:cNvPr id="10243" name="Rectangle 15">
            <a:extLst>
              <a:ext uri="{FF2B5EF4-FFF2-40B4-BE49-F238E27FC236}">
                <a16:creationId xmlns:a16="http://schemas.microsoft.com/office/drawing/2014/main" id="{31323858-7918-4A52-B809-0D6A7AFAC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63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Додекаэдр</a:t>
            </a:r>
            <a:endParaRPr lang="ru-RU" altLang="ru-RU" sz="2800"/>
          </a:p>
        </p:txBody>
      </p:sp>
      <p:pic>
        <p:nvPicPr>
          <p:cNvPr id="10244" name="Рисунок 4">
            <a:extLst>
              <a:ext uri="{FF2B5EF4-FFF2-40B4-BE49-F238E27FC236}">
                <a16:creationId xmlns:a16="http://schemas.microsoft.com/office/drawing/2014/main" id="{0F93BAFC-B68E-4874-9FFB-205A28FB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92375"/>
            <a:ext cx="52816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3">
            <a:extLst>
              <a:ext uri="{FF2B5EF4-FFF2-40B4-BE49-F238E27FC236}">
                <a16:creationId xmlns:a16="http://schemas.microsoft.com/office/drawing/2014/main" id="{0914CA6D-6FF4-4696-8EC3-161A36E6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Инструмент «Развёртка» позволяет получить развёртку многогранника. Для этого нужно левой кнопкой мыши указать многогранник. На рисунке показана развёртка куба.</a:t>
            </a:r>
          </a:p>
        </p:txBody>
      </p:sp>
      <p:sp>
        <p:nvSpPr>
          <p:cNvPr id="11267" name="Rectangle 15">
            <a:extLst>
              <a:ext uri="{FF2B5EF4-FFF2-40B4-BE49-F238E27FC236}">
                <a16:creationId xmlns:a16="http://schemas.microsoft.com/office/drawing/2014/main" id="{3045953C-6495-4AFB-8BD5-ADD0089BD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63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Развёртка куба</a:t>
            </a:r>
            <a:endParaRPr lang="ru-RU" altLang="ru-RU" sz="2800"/>
          </a:p>
        </p:txBody>
      </p:sp>
      <p:pic>
        <p:nvPicPr>
          <p:cNvPr id="11268" name="Рисунок 5">
            <a:extLst>
              <a:ext uri="{FF2B5EF4-FFF2-40B4-BE49-F238E27FC236}">
                <a16:creationId xmlns:a16="http://schemas.microsoft.com/office/drawing/2014/main" id="{3622B6C8-810B-4247-A5C6-7482380C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916113"/>
            <a:ext cx="5376863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3">
            <a:extLst>
              <a:ext uri="{FF2B5EF4-FFF2-40B4-BE49-F238E27FC236}">
                <a16:creationId xmlns:a16="http://schemas.microsoft.com/office/drawing/2014/main" id="{87B08402-6577-491D-9E89-1A21C03A3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Сам куб можно не показывать, оставив только его развёртку.</a:t>
            </a:r>
          </a:p>
        </p:txBody>
      </p:sp>
      <p:sp>
        <p:nvSpPr>
          <p:cNvPr id="12291" name="Rectangle 15">
            <a:extLst>
              <a:ext uri="{FF2B5EF4-FFF2-40B4-BE49-F238E27FC236}">
                <a16:creationId xmlns:a16="http://schemas.microsoft.com/office/drawing/2014/main" id="{72457F9D-36DF-4BDD-B446-87843F350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63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Развёртка куба</a:t>
            </a:r>
            <a:endParaRPr lang="ru-RU" altLang="ru-RU" sz="2800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B8017071-B6A9-419F-9E8D-B6A1B9974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57721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3">
            <a:extLst>
              <a:ext uri="{FF2B5EF4-FFF2-40B4-BE49-F238E27FC236}">
                <a16:creationId xmlns:a16="http://schemas.microsoft.com/office/drawing/2014/main" id="{9DA5110C-94E4-4630-BA79-3FF418B64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Для получения развёртки призмы нужно сначала выбрать инструмент «Развёртка», а затем левой кнопкой мыши указать призму. На рисунке показана развёртка шестиугольной призмы.</a:t>
            </a:r>
          </a:p>
        </p:txBody>
      </p:sp>
      <p:sp>
        <p:nvSpPr>
          <p:cNvPr id="13315" name="Rectangle 15">
            <a:extLst>
              <a:ext uri="{FF2B5EF4-FFF2-40B4-BE49-F238E27FC236}">
                <a16:creationId xmlns:a16="http://schemas.microsoft.com/office/drawing/2014/main" id="{62F2C621-1ABF-401F-9D79-DBED00DA2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63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Развёртка призмы</a:t>
            </a:r>
            <a:endParaRPr lang="ru-RU" altLang="ru-RU" sz="2800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D1CA1057-1CCC-4BB4-A0A0-0A6DE5CB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2060575"/>
            <a:ext cx="533082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>
            <a:extLst>
              <a:ext uri="{FF2B5EF4-FFF2-40B4-BE49-F238E27FC236}">
                <a16:creationId xmlns:a16="http://schemas.microsoft.com/office/drawing/2014/main" id="{C04BC44F-6FCD-49F8-96EF-CEFFA1285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Саму призму можно не показывать, оставив только её развёртку.</a:t>
            </a:r>
          </a:p>
        </p:txBody>
      </p:sp>
      <p:sp>
        <p:nvSpPr>
          <p:cNvPr id="14339" name="Rectangle 15">
            <a:extLst>
              <a:ext uri="{FF2B5EF4-FFF2-40B4-BE49-F238E27FC236}">
                <a16:creationId xmlns:a16="http://schemas.microsoft.com/office/drawing/2014/main" id="{54037B13-D0A3-456B-8332-33C012DB2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63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Развёртка призмы</a:t>
            </a:r>
            <a:endParaRPr lang="ru-RU" altLang="ru-RU" sz="2800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539A90DD-517A-436E-878C-51ED9812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5835650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3">
            <a:extLst>
              <a:ext uri="{FF2B5EF4-FFF2-40B4-BE49-F238E27FC236}">
                <a16:creationId xmlns:a16="http://schemas.microsoft.com/office/drawing/2014/main" id="{C5BB6E5F-5A2A-4EA1-8116-91B087C7A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Для получения развёртки пирамиды нужно сначала выбрать инструмент «Развёртка», а затем левой кнопкой мыши указать пирамиду. На рисунке показана развёртка четырёхугольной пирамиды.</a:t>
            </a:r>
          </a:p>
        </p:txBody>
      </p:sp>
      <p:sp>
        <p:nvSpPr>
          <p:cNvPr id="15363" name="Rectangle 15">
            <a:extLst>
              <a:ext uri="{FF2B5EF4-FFF2-40B4-BE49-F238E27FC236}">
                <a16:creationId xmlns:a16="http://schemas.microsoft.com/office/drawing/2014/main" id="{442420AC-F7D8-4CEF-AB2B-8D3109A59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63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Развёртка пирамиды</a:t>
            </a:r>
            <a:endParaRPr lang="ru-RU" altLang="ru-RU" sz="280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53C8F3A6-FBC4-44CD-B4A9-31A5315D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16113"/>
            <a:ext cx="5251450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3">
            <a:extLst>
              <a:ext uri="{FF2B5EF4-FFF2-40B4-BE49-F238E27FC236}">
                <a16:creationId xmlns:a16="http://schemas.microsoft.com/office/drawing/2014/main" id="{45E604C3-38AA-420F-A930-0737B6E0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Саму пирамиду можно не показывать, оставив только её развёртку.</a:t>
            </a:r>
          </a:p>
        </p:txBody>
      </p:sp>
      <p:sp>
        <p:nvSpPr>
          <p:cNvPr id="16387" name="Rectangle 15">
            <a:extLst>
              <a:ext uri="{FF2B5EF4-FFF2-40B4-BE49-F238E27FC236}">
                <a16:creationId xmlns:a16="http://schemas.microsoft.com/office/drawing/2014/main" id="{118E7B14-5C8C-4540-96BE-65F5E857C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63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Развёртка пирамиды</a:t>
            </a:r>
            <a:endParaRPr lang="ru-RU" altLang="ru-RU" sz="2800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8F1DC67F-176D-4A1D-963A-E88378AF1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5761038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3">
            <a:extLst>
              <a:ext uri="{FF2B5EF4-FFF2-40B4-BE49-F238E27FC236}">
                <a16:creationId xmlns:a16="http://schemas.microsoft.com/office/drawing/2014/main" id="{5B153605-01B4-417D-A381-C8F3C49ED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2788"/>
            <a:ext cx="4859338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Аналогичным образом получаются развёртки октаэдра, икосаэдра и додекаэдра</a:t>
            </a:r>
          </a:p>
        </p:txBody>
      </p:sp>
      <p:sp>
        <p:nvSpPr>
          <p:cNvPr id="17411" name="Rectangle 15">
            <a:extLst>
              <a:ext uri="{FF2B5EF4-FFF2-40B4-BE49-F238E27FC236}">
                <a16:creationId xmlns:a16="http://schemas.microsoft.com/office/drawing/2014/main" id="{CA68D41C-5B0F-4237-94EF-FBFBB432F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63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Развёртки октаэдра, икосаэдра и додекаэдра</a:t>
            </a:r>
            <a:endParaRPr lang="ru-RU" altLang="ru-RU" sz="2800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34B13725-0FB0-4AB9-98A7-EA3F9AC3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549275"/>
            <a:ext cx="3302000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id="{76428BB0-5A6A-4DCF-AC62-C7CAFD5E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284538"/>
            <a:ext cx="3983037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4">
            <a:extLst>
              <a:ext uri="{FF2B5EF4-FFF2-40B4-BE49-F238E27FC236}">
                <a16:creationId xmlns:a16="http://schemas.microsoft.com/office/drawing/2014/main" id="{B7C8D73A-2849-4F9E-BBEC-95AE2A74E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3222625"/>
            <a:ext cx="3268663" cy="35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1">
            <a:extLst>
              <a:ext uri="{FF2B5EF4-FFF2-40B4-BE49-F238E27FC236}">
                <a16:creationId xmlns:a16="http://schemas.microsoft.com/office/drawing/2014/main" id="{95F962AF-ABEE-4790-837D-085E2F5C4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Программа </a:t>
            </a:r>
            <a:r>
              <a:rPr lang="en-US" altLang="ru-RU"/>
              <a:t>GeoGebra </a:t>
            </a:r>
            <a:r>
              <a:rPr lang="ru-RU" altLang="ru-RU"/>
              <a:t>это свободно распространяемая программа, которую можно скачать с официального сайта </a:t>
            </a:r>
            <a:r>
              <a:rPr lang="en-US" altLang="ru-RU" u="sng"/>
              <a:t>http</a:t>
            </a:r>
            <a:r>
              <a:rPr lang="ru-RU" altLang="ru-RU" u="sng"/>
              <a:t>://</a:t>
            </a:r>
            <a:r>
              <a:rPr lang="en-US" altLang="ru-RU" u="sng"/>
              <a:t>geogebra</a:t>
            </a:r>
            <a:r>
              <a:rPr lang="ru-RU" altLang="ru-RU" u="sng"/>
              <a:t>.</a:t>
            </a:r>
            <a:r>
              <a:rPr lang="en-US" altLang="ru-RU" u="sng"/>
              <a:t>org</a:t>
            </a:r>
            <a:r>
              <a:rPr lang="ru-RU" altLang="ru-RU" u="sng"/>
              <a:t>.</a:t>
            </a:r>
            <a:r>
              <a:rPr lang="ru-RU" altLang="ru-RU"/>
              <a:t> </a:t>
            </a:r>
          </a:p>
          <a:p>
            <a:pPr algn="just" eaLnBrk="1" hangingPunct="1"/>
            <a:r>
              <a:rPr lang="ru-RU" altLang="ru-RU"/>
              <a:t>	Она позволяет получать изображения плоских и пространственных фигур, проводить дополнительные построения, создавать анимацию рисунков. </a:t>
            </a:r>
          </a:p>
          <a:p>
            <a:pPr algn="just" eaLnBrk="1" hangingPunct="1"/>
            <a:r>
              <a:rPr lang="ru-RU" altLang="ru-RU"/>
              <a:t>	Кроме того, эта программа позволяет ставить геометрические опыты, проводить эксперименты, иллюстрировать формулы и теоремы, устанавливать зависимости между геометрическими величинами и мн. др.</a:t>
            </a:r>
          </a:p>
          <a:p>
            <a:pPr algn="just" eaLnBrk="1" hangingPunct="1"/>
            <a:r>
              <a:rPr lang="ru-RU" altLang="ru-RU"/>
              <a:t>	Здесь мы рассмотрим возможности </a:t>
            </a:r>
            <a:r>
              <a:rPr lang="en-US" altLang="ru-RU"/>
              <a:t>GeoGebra </a:t>
            </a:r>
            <a:r>
              <a:rPr lang="ru-RU" altLang="ru-RU"/>
              <a:t>для моделирования многогранников.</a:t>
            </a:r>
          </a:p>
          <a:p>
            <a:pPr algn="just" eaLnBrk="1" hangingPunct="1"/>
            <a:r>
              <a:rPr lang="ru-RU" altLang="ru-RU"/>
              <a:t>	Полученную модели можно поворачивать, смотреть на них с разных сторон.	</a:t>
            </a:r>
          </a:p>
        </p:txBody>
      </p:sp>
    </p:spTree>
    <p:extLst>
      <p:ext uri="{BB962C8B-B14F-4D97-AF65-F5344CB8AC3E}">
        <p14:creationId xmlns:p14="http://schemas.microsoft.com/office/powerpoint/2010/main" val="58239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3">
            <a:extLst>
              <a:ext uri="{FF2B5EF4-FFF2-40B4-BE49-F238E27FC236}">
                <a16:creationId xmlns:a16="http://schemas.microsoft.com/office/drawing/2014/main" id="{F541F798-46BD-4F57-A3C5-EF645F55F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620713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Инструмент «Куб» позволяет получать модель куба. Для этого нужно указать левой кнопкой мыши две точки (вершины куба). На рисунке показан пример такого куба. </a:t>
            </a:r>
          </a:p>
        </p:txBody>
      </p:sp>
      <p:sp>
        <p:nvSpPr>
          <p:cNvPr id="3075" name="Rectangle 15">
            <a:extLst>
              <a:ext uri="{FF2B5EF4-FFF2-40B4-BE49-F238E27FC236}">
                <a16:creationId xmlns:a16="http://schemas.microsoft.com/office/drawing/2014/main" id="{315B9873-6C0B-4C11-838D-3AA88CAED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5963" y="-23813"/>
            <a:ext cx="7772400" cy="457201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Куб</a:t>
            </a:r>
            <a:endParaRPr lang="ru-RU" altLang="ru-RU" sz="2800"/>
          </a:p>
        </p:txBody>
      </p:sp>
      <p:pic>
        <p:nvPicPr>
          <p:cNvPr id="3076" name="Рисунок 6">
            <a:extLst>
              <a:ext uri="{FF2B5EF4-FFF2-40B4-BE49-F238E27FC236}">
                <a16:creationId xmlns:a16="http://schemas.microsoft.com/office/drawing/2014/main" id="{B5406CEA-84E2-42AC-9E16-6932F65D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205038"/>
            <a:ext cx="5214938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3">
            <a:extLst>
              <a:ext uri="{FF2B5EF4-FFF2-40B4-BE49-F238E27FC236}">
                <a16:creationId xmlns:a16="http://schemas.microsoft.com/office/drawing/2014/main" id="{2B030D93-A84D-4FD4-AFE0-7FEC61779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Инструмент «Тетраэдр»</a:t>
            </a:r>
            <a:r>
              <a:rPr lang="ru-RU" altLang="ru-RU" b="1"/>
              <a:t> </a:t>
            </a:r>
            <a:r>
              <a:rPr lang="ru-RU" altLang="ru-RU"/>
              <a:t>позволяет получать изображения правильного тетраэдра. Для этого нужно указать левой кнопкой мыши две точки (вершины тетраэдра). На рисунке показан пример такого тетраэдра.</a:t>
            </a:r>
          </a:p>
        </p:txBody>
      </p:sp>
      <p:sp>
        <p:nvSpPr>
          <p:cNvPr id="4099" name="Rectangle 15">
            <a:extLst>
              <a:ext uri="{FF2B5EF4-FFF2-40B4-BE49-F238E27FC236}">
                <a16:creationId xmlns:a16="http://schemas.microsoft.com/office/drawing/2014/main" id="{18A95F9F-08D3-413B-80BA-CED751407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Тетраэдр</a:t>
            </a:r>
            <a:endParaRPr lang="ru-RU" altLang="ru-RU" sz="2800"/>
          </a:p>
        </p:txBody>
      </p:sp>
      <p:pic>
        <p:nvPicPr>
          <p:cNvPr id="4100" name="Рисунок 4">
            <a:extLst>
              <a:ext uri="{FF2B5EF4-FFF2-40B4-BE49-F238E27FC236}">
                <a16:creationId xmlns:a16="http://schemas.microsoft.com/office/drawing/2014/main" id="{2E1BC636-14D0-4BCF-9E16-088546E20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565400"/>
            <a:ext cx="5092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3">
            <a:extLst>
              <a:ext uri="{FF2B5EF4-FFF2-40B4-BE49-F238E27FC236}">
                <a16:creationId xmlns:a16="http://schemas.microsoft.com/office/drawing/2014/main" id="{BA3AA359-DAB9-456E-B7E6-3A75AFCD3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</a:t>
            </a:r>
            <a:r>
              <a:rPr lang="ru-RU" altLang="ru-RU" sz="1800"/>
              <a:t>Инструмент «Призма» позволяет построить модель призмы. На рисунке показана правильная шестиугольная призма. Для её построения сначала нужно построить правильный шестиугольник (основание призмы). Для этого нажмём левой кнопкой мыши на окошко с надписью «Вид» и выберем строчку с надписью «Полотно». Получим разделение рабочего окна на две части для плоских фигур (левая часть) и пространственных фигур (правая часть). В левой части построим правильный шестиугольник, как это делалось на плоскости. При этом правильный шестиугольник появится и в правой части окна. Закроем левое окно, нажав левой кнопкой мыши на крестик в правом верхнем углу.	</a:t>
            </a:r>
          </a:p>
        </p:txBody>
      </p:sp>
      <p:sp>
        <p:nvSpPr>
          <p:cNvPr id="5123" name="Rectangle 15">
            <a:extLst>
              <a:ext uri="{FF2B5EF4-FFF2-40B4-BE49-F238E27FC236}">
                <a16:creationId xmlns:a16="http://schemas.microsoft.com/office/drawing/2014/main" id="{DA1DD6A7-0B5D-44B8-932D-8D893A045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63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Призма</a:t>
            </a:r>
            <a:endParaRPr lang="ru-RU" altLang="ru-RU" sz="2800"/>
          </a:p>
        </p:txBody>
      </p:sp>
      <p:pic>
        <p:nvPicPr>
          <p:cNvPr id="5124" name="Рисунок 5">
            <a:extLst>
              <a:ext uri="{FF2B5EF4-FFF2-40B4-BE49-F238E27FC236}">
                <a16:creationId xmlns:a16="http://schemas.microsoft.com/office/drawing/2014/main" id="{E6CC0F27-12F7-4366-9CF3-1AF42A7AD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3082925"/>
            <a:ext cx="4878387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3">
            <a:extLst>
              <a:ext uri="{FF2B5EF4-FFF2-40B4-BE49-F238E27FC236}">
                <a16:creationId xmlns:a16="http://schemas.microsoft.com/office/drawing/2014/main" id="{76BDF443-E856-4357-9F06-E20A9ECB7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</a:t>
            </a:r>
            <a:r>
              <a:rPr lang="ru-RU" altLang="ru-RU" sz="1800"/>
              <a:t>Выбрав инструмент «Призма», нажмем левой кнопкой мыши сначала на построенный правильный шестиугольник, а затем на какую-нибудь точку оси аппликат. Получим правильную шестиугольную призму.</a:t>
            </a:r>
          </a:p>
        </p:txBody>
      </p:sp>
      <p:sp>
        <p:nvSpPr>
          <p:cNvPr id="6147" name="Rectangle 15">
            <a:extLst>
              <a:ext uri="{FF2B5EF4-FFF2-40B4-BE49-F238E27FC236}">
                <a16:creationId xmlns:a16="http://schemas.microsoft.com/office/drawing/2014/main" id="{03CCFE86-2097-40D4-B029-BC6F16C07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63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Призма</a:t>
            </a:r>
            <a:endParaRPr lang="ru-RU" altLang="ru-RU" sz="2800"/>
          </a:p>
        </p:txBody>
      </p:sp>
      <p:pic>
        <p:nvPicPr>
          <p:cNvPr id="6148" name="Рисунок 4">
            <a:extLst>
              <a:ext uri="{FF2B5EF4-FFF2-40B4-BE49-F238E27FC236}">
                <a16:creationId xmlns:a16="http://schemas.microsoft.com/office/drawing/2014/main" id="{F48CD97B-8FC0-424C-8453-4B327464B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628775"/>
            <a:ext cx="5103813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3">
            <a:extLst>
              <a:ext uri="{FF2B5EF4-FFF2-40B4-BE49-F238E27FC236}">
                <a16:creationId xmlns:a16="http://schemas.microsoft.com/office/drawing/2014/main" id="{ED84BAF2-D571-43A5-A86A-CE34B0DD0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Инструмент «Пирамида» позволяет строить модель пирамиды. Для этого нужно сначала построить или указать многоугольник (основание пирамиды), а затем указать её вершину. На рисунке показана четырёхугольная пирамида. </a:t>
            </a:r>
          </a:p>
        </p:txBody>
      </p:sp>
      <p:sp>
        <p:nvSpPr>
          <p:cNvPr id="7171" name="Rectangle 15">
            <a:extLst>
              <a:ext uri="{FF2B5EF4-FFF2-40B4-BE49-F238E27FC236}">
                <a16:creationId xmlns:a16="http://schemas.microsoft.com/office/drawing/2014/main" id="{B4FBB3A0-3D1A-40C1-AE60-17BC518D3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63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Пирамида</a:t>
            </a:r>
            <a:endParaRPr lang="ru-RU" altLang="ru-RU" sz="2800"/>
          </a:p>
        </p:txBody>
      </p:sp>
      <p:pic>
        <p:nvPicPr>
          <p:cNvPr id="7172" name="Рисунок 5">
            <a:extLst>
              <a:ext uri="{FF2B5EF4-FFF2-40B4-BE49-F238E27FC236}">
                <a16:creationId xmlns:a16="http://schemas.microsoft.com/office/drawing/2014/main" id="{88F71A31-8C69-41EF-AC04-D203165A0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05038"/>
            <a:ext cx="52816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>
            <a:extLst>
              <a:ext uri="{FF2B5EF4-FFF2-40B4-BE49-F238E27FC236}">
                <a16:creationId xmlns:a16="http://schemas.microsoft.com/office/drawing/2014/main" id="{2390B6AD-56A0-4293-8F14-9B22933BA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Инструмент «Октаэдр» позволяет получить модель октаэдра. Для этого нужно выбрать две точки (вершины октаэдра), например, </a:t>
            </a:r>
            <a:r>
              <a:rPr lang="en-US" altLang="ru-RU" i="1"/>
              <a:t>A </a:t>
            </a:r>
            <a:r>
              <a:rPr lang="ru-RU" altLang="ru-RU"/>
              <a:t>и </a:t>
            </a:r>
            <a:r>
              <a:rPr lang="en-US" altLang="ru-RU" i="1"/>
              <a:t>B</a:t>
            </a:r>
            <a:r>
              <a:rPr lang="ru-RU" altLang="ru-RU"/>
              <a:t>. В строке «Ввод» написать «Октаэдр[</a:t>
            </a:r>
            <a:r>
              <a:rPr lang="en-US" altLang="ru-RU"/>
              <a:t>A</a:t>
            </a:r>
            <a:r>
              <a:rPr lang="ru-RU" altLang="ru-RU"/>
              <a:t>, </a:t>
            </a:r>
            <a:r>
              <a:rPr lang="en-US" altLang="ru-RU"/>
              <a:t>B</a:t>
            </a:r>
            <a:r>
              <a:rPr lang="ru-RU" altLang="ru-RU"/>
              <a:t>] и нажать «</a:t>
            </a:r>
            <a:r>
              <a:rPr lang="en-US" altLang="ru-RU"/>
              <a:t>Enter</a:t>
            </a:r>
            <a:r>
              <a:rPr lang="ru-RU" altLang="ru-RU"/>
              <a:t>». На рисунке показан пример такого октаэдра.</a:t>
            </a:r>
          </a:p>
        </p:txBody>
      </p:sp>
      <p:sp>
        <p:nvSpPr>
          <p:cNvPr id="8195" name="Rectangle 15">
            <a:extLst>
              <a:ext uri="{FF2B5EF4-FFF2-40B4-BE49-F238E27FC236}">
                <a16:creationId xmlns:a16="http://schemas.microsoft.com/office/drawing/2014/main" id="{13B16661-F6B8-489C-B718-73B6CCBA2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63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Октаэдр</a:t>
            </a:r>
            <a:endParaRPr lang="ru-RU" altLang="ru-RU" sz="2800"/>
          </a:p>
        </p:txBody>
      </p:sp>
      <p:pic>
        <p:nvPicPr>
          <p:cNvPr id="8196" name="Рисунок 4">
            <a:extLst>
              <a:ext uri="{FF2B5EF4-FFF2-40B4-BE49-F238E27FC236}">
                <a16:creationId xmlns:a16="http://schemas.microsoft.com/office/drawing/2014/main" id="{F494E66E-CAE1-40DA-9261-F5D3E0AE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33600"/>
            <a:ext cx="53768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3">
            <a:extLst>
              <a:ext uri="{FF2B5EF4-FFF2-40B4-BE49-F238E27FC236}">
                <a16:creationId xmlns:a16="http://schemas.microsoft.com/office/drawing/2014/main" id="{1F951383-AD11-49D3-A3E1-F3492B6D6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1440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/>
              <a:t>	Инструмент «Икосаэдр» позволяет получить модель икосаэдра. Для этого нужно выбрать две точки (вершины икосаэдра), например, </a:t>
            </a:r>
            <a:r>
              <a:rPr lang="en-US" altLang="ru-RU" i="1"/>
              <a:t>A </a:t>
            </a:r>
            <a:r>
              <a:rPr lang="ru-RU" altLang="ru-RU"/>
              <a:t>и </a:t>
            </a:r>
            <a:r>
              <a:rPr lang="en-US" altLang="ru-RU" i="1"/>
              <a:t>B</a:t>
            </a:r>
            <a:r>
              <a:rPr lang="ru-RU" altLang="ru-RU"/>
              <a:t>. В строке «Ввод» написать «Икосаэдр[</a:t>
            </a:r>
            <a:r>
              <a:rPr lang="en-US" altLang="ru-RU"/>
              <a:t>A</a:t>
            </a:r>
            <a:r>
              <a:rPr lang="ru-RU" altLang="ru-RU"/>
              <a:t>, </a:t>
            </a:r>
            <a:r>
              <a:rPr lang="en-US" altLang="ru-RU"/>
              <a:t>B</a:t>
            </a:r>
            <a:r>
              <a:rPr lang="ru-RU" altLang="ru-RU"/>
              <a:t>] и нажать «</a:t>
            </a:r>
            <a:r>
              <a:rPr lang="en-US" altLang="ru-RU"/>
              <a:t>Enter</a:t>
            </a:r>
            <a:r>
              <a:rPr lang="ru-RU" altLang="ru-RU"/>
              <a:t>». На рисунке показан пример такого икосаэдра.</a:t>
            </a:r>
          </a:p>
        </p:txBody>
      </p:sp>
      <p:sp>
        <p:nvSpPr>
          <p:cNvPr id="9219" name="Rectangle 15">
            <a:extLst>
              <a:ext uri="{FF2B5EF4-FFF2-40B4-BE49-F238E27FC236}">
                <a16:creationId xmlns:a16="http://schemas.microsoft.com/office/drawing/2014/main" id="{449F3682-EF58-4362-BB43-2A4A468E7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63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Икосаэдр</a:t>
            </a:r>
            <a:endParaRPr lang="ru-RU" altLang="ru-RU" sz="2800"/>
          </a:p>
        </p:txBody>
      </p:sp>
      <p:pic>
        <p:nvPicPr>
          <p:cNvPr id="9220" name="Рисунок 5">
            <a:extLst>
              <a:ext uri="{FF2B5EF4-FFF2-40B4-BE49-F238E27FC236}">
                <a16:creationId xmlns:a16="http://schemas.microsoft.com/office/drawing/2014/main" id="{92B42DB3-B5BA-45A9-AD83-23D18F209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20938"/>
            <a:ext cx="52800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637</Words>
  <Application>Microsoft Office PowerPoint</Application>
  <PresentationFormat>Экран (4:3)</PresentationFormat>
  <Paragraphs>38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Times New Roman</vt:lpstr>
      <vt:lpstr>Arial</vt:lpstr>
      <vt:lpstr>Оформление по умолчанию</vt:lpstr>
      <vt:lpstr>Моделирование многогранников в программе GeoGebra</vt:lpstr>
      <vt:lpstr>Презентация PowerPoint</vt:lpstr>
      <vt:lpstr>Куб</vt:lpstr>
      <vt:lpstr>Тетраэдр</vt:lpstr>
      <vt:lpstr>Призма</vt:lpstr>
      <vt:lpstr>Призма</vt:lpstr>
      <vt:lpstr>Пирамида</vt:lpstr>
      <vt:lpstr>Октаэдр</vt:lpstr>
      <vt:lpstr>Икосаэдр</vt:lpstr>
      <vt:lpstr>Додекаэдр</vt:lpstr>
      <vt:lpstr>Развёртка куба</vt:lpstr>
      <vt:lpstr>Развёртка куба</vt:lpstr>
      <vt:lpstr>Развёртка призмы</vt:lpstr>
      <vt:lpstr>Развёртка призмы</vt:lpstr>
      <vt:lpstr>Развёртка пирамиды</vt:lpstr>
      <vt:lpstr>Развёртка пирамиды</vt:lpstr>
      <vt:lpstr>Развёртки октаэдра, икосаэдра и додекаэдра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ПАРАЛЛЕЛЕПИПЕД</dc:title>
  <dc:creator>*</dc:creator>
  <cp:lastModifiedBy>Смирнов Владимир Алексеевич</cp:lastModifiedBy>
  <cp:revision>33</cp:revision>
  <dcterms:created xsi:type="dcterms:W3CDTF">2006-09-17T07:14:52Z</dcterms:created>
  <dcterms:modified xsi:type="dcterms:W3CDTF">2021-07-15T10:26:39Z</dcterms:modified>
</cp:coreProperties>
</file>