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8" r:id="rId3"/>
    <p:sldId id="309" r:id="rId4"/>
    <p:sldId id="293" r:id="rId5"/>
    <p:sldId id="310" r:id="rId6"/>
    <p:sldId id="294" r:id="rId7"/>
    <p:sldId id="295" r:id="rId8"/>
    <p:sldId id="330" r:id="rId9"/>
    <p:sldId id="296" r:id="rId10"/>
    <p:sldId id="332" r:id="rId11"/>
    <p:sldId id="333" r:id="rId12"/>
    <p:sldId id="334" r:id="rId13"/>
    <p:sldId id="331" r:id="rId14"/>
    <p:sldId id="324" r:id="rId15"/>
    <p:sldId id="297" r:id="rId16"/>
    <p:sldId id="335" r:id="rId17"/>
    <p:sldId id="299" r:id="rId18"/>
    <p:sldId id="300" r:id="rId19"/>
    <p:sldId id="301" r:id="rId20"/>
    <p:sldId id="326" r:id="rId21"/>
    <p:sldId id="327" r:id="rId22"/>
    <p:sldId id="328" r:id="rId23"/>
    <p:sldId id="336" r:id="rId24"/>
    <p:sldId id="329" r:id="rId25"/>
    <p:sldId id="337" r:id="rId26"/>
    <p:sldId id="325" r:id="rId27"/>
    <p:sldId id="311" r:id="rId28"/>
    <p:sldId id="313" r:id="rId29"/>
    <p:sldId id="315" r:id="rId30"/>
    <p:sldId id="317" r:id="rId31"/>
    <p:sldId id="319" r:id="rId32"/>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47" autoAdjust="0"/>
    <p:restoredTop sz="90970" autoAdjust="0"/>
  </p:normalViewPr>
  <p:slideViewPr>
    <p:cSldViewPr>
      <p:cViewPr varScale="1">
        <p:scale>
          <a:sx n="95" d="100"/>
          <a:sy n="95" d="100"/>
        </p:scale>
        <p:origin x="1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311D487D-9E6D-4086-B8F3-D3F30E205CB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ru-RU"/>
          </a:p>
        </p:txBody>
      </p:sp>
      <p:sp>
        <p:nvSpPr>
          <p:cNvPr id="73731" name="Rectangle 3">
            <a:extLst>
              <a:ext uri="{FF2B5EF4-FFF2-40B4-BE49-F238E27FC236}">
                <a16:creationId xmlns:a16="http://schemas.microsoft.com/office/drawing/2014/main" id="{B0ADF4A6-F87C-4501-8209-B92C3834A1E3}"/>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ru-RU"/>
          </a:p>
        </p:txBody>
      </p:sp>
      <p:sp>
        <p:nvSpPr>
          <p:cNvPr id="73732" name="Rectangle 4">
            <a:extLst>
              <a:ext uri="{FF2B5EF4-FFF2-40B4-BE49-F238E27FC236}">
                <a16:creationId xmlns:a16="http://schemas.microsoft.com/office/drawing/2014/main" id="{AEB1885E-87A1-467B-9A36-6C655625BCC4}"/>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a:extLst>
              <a:ext uri="{FF2B5EF4-FFF2-40B4-BE49-F238E27FC236}">
                <a16:creationId xmlns:a16="http://schemas.microsoft.com/office/drawing/2014/main" id="{17AD1060-5CF9-4AB1-AD0B-2DE2E78B5EAC}"/>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73734" name="Rectangle 6">
            <a:extLst>
              <a:ext uri="{FF2B5EF4-FFF2-40B4-BE49-F238E27FC236}">
                <a16:creationId xmlns:a16="http://schemas.microsoft.com/office/drawing/2014/main" id="{89C53ECB-3114-440E-96D9-E7DE29F40A7E}"/>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
        <p:nvSpPr>
          <p:cNvPr id="73735" name="Rectangle 7">
            <a:extLst>
              <a:ext uri="{FF2B5EF4-FFF2-40B4-BE49-F238E27FC236}">
                <a16:creationId xmlns:a16="http://schemas.microsoft.com/office/drawing/2014/main" id="{3B0B42A2-1D77-44BC-9DEC-F90D374AB553}"/>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400D300-DC6D-4C0A-85ED-1F71EEAFA501}"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D0DF9D1-EF44-4660-B4A5-CCDB0EE07EF8}"/>
              </a:ext>
            </a:extLst>
          </p:cNvPr>
          <p:cNvSpPr>
            <a:spLocks noGrp="1" noChangeArrowheads="1"/>
          </p:cNvSpPr>
          <p:nvPr>
            <p:ph type="sldNum" sz="quarter" idx="5"/>
          </p:nvPr>
        </p:nvSpPr>
        <p:spPr>
          <a:ln/>
        </p:spPr>
        <p:txBody>
          <a:bodyPr/>
          <a:lstStyle/>
          <a:p>
            <a:fld id="{AE2708F0-5661-4580-BC1B-1C6246643A36}" type="slidenum">
              <a:rPr lang="ru-RU" altLang="ru-RU"/>
              <a:pPr/>
              <a:t>9</a:t>
            </a:fld>
            <a:endParaRPr lang="ru-RU" altLang="ru-RU"/>
          </a:p>
        </p:txBody>
      </p:sp>
      <p:sp>
        <p:nvSpPr>
          <p:cNvPr id="75778" name="Rectangle 2">
            <a:extLst>
              <a:ext uri="{FF2B5EF4-FFF2-40B4-BE49-F238E27FC236}">
                <a16:creationId xmlns:a16="http://schemas.microsoft.com/office/drawing/2014/main" id="{FF0C3B72-D029-4FBC-A8F6-D49413C5F130}"/>
              </a:ext>
            </a:extLst>
          </p:cNvPr>
          <p:cNvSpPr>
            <a:spLocks noChangeArrowheads="1" noTextEdit="1"/>
          </p:cNvSpPr>
          <p:nvPr>
            <p:ph type="sldImg"/>
          </p:nvPr>
        </p:nvSpPr>
        <p:spPr>
          <a:ln/>
        </p:spPr>
      </p:sp>
      <p:sp>
        <p:nvSpPr>
          <p:cNvPr id="75779" name="Rectangle 3">
            <a:extLst>
              <a:ext uri="{FF2B5EF4-FFF2-40B4-BE49-F238E27FC236}">
                <a16:creationId xmlns:a16="http://schemas.microsoft.com/office/drawing/2014/main" id="{09524ABB-FE1E-46CE-BF51-BEA5C9673327}"/>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03DB750-2B2E-4A38-A2FF-A859DD24AB7B}"/>
              </a:ext>
            </a:extLst>
          </p:cNvPr>
          <p:cNvSpPr>
            <a:spLocks noGrp="1" noChangeArrowheads="1"/>
          </p:cNvSpPr>
          <p:nvPr>
            <p:ph type="sldNum" sz="quarter" idx="5"/>
          </p:nvPr>
        </p:nvSpPr>
        <p:spPr>
          <a:ln/>
        </p:spPr>
        <p:txBody>
          <a:bodyPr/>
          <a:lstStyle/>
          <a:p>
            <a:fld id="{AEA4AB83-08AF-42C2-9590-7B03A615887B}" type="slidenum">
              <a:rPr lang="ru-RU" altLang="ru-RU"/>
              <a:pPr/>
              <a:t>18</a:t>
            </a:fld>
            <a:endParaRPr lang="ru-RU" altLang="ru-RU"/>
          </a:p>
        </p:txBody>
      </p:sp>
      <p:sp>
        <p:nvSpPr>
          <p:cNvPr id="79874" name="Rectangle 2">
            <a:extLst>
              <a:ext uri="{FF2B5EF4-FFF2-40B4-BE49-F238E27FC236}">
                <a16:creationId xmlns:a16="http://schemas.microsoft.com/office/drawing/2014/main" id="{BFB1B683-E655-4D3C-A8D5-65240DAFC909}"/>
              </a:ext>
            </a:extLst>
          </p:cNvPr>
          <p:cNvSpPr>
            <a:spLocks noChangeArrowheads="1" noTextEdit="1"/>
          </p:cNvSpPr>
          <p:nvPr>
            <p:ph type="sldImg"/>
          </p:nvPr>
        </p:nvSpPr>
        <p:spPr>
          <a:ln/>
        </p:spPr>
      </p:sp>
      <p:sp>
        <p:nvSpPr>
          <p:cNvPr id="79875" name="Rectangle 3">
            <a:extLst>
              <a:ext uri="{FF2B5EF4-FFF2-40B4-BE49-F238E27FC236}">
                <a16:creationId xmlns:a16="http://schemas.microsoft.com/office/drawing/2014/main" id="{D53D6386-67A6-4FB3-A7FD-FC4542332A68}"/>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F37EBCF-0759-44FA-88D2-31583AB1B4F4}"/>
              </a:ext>
            </a:extLst>
          </p:cNvPr>
          <p:cNvSpPr>
            <a:spLocks noGrp="1" noChangeArrowheads="1"/>
          </p:cNvSpPr>
          <p:nvPr>
            <p:ph type="sldNum" sz="quarter" idx="5"/>
          </p:nvPr>
        </p:nvSpPr>
        <p:spPr>
          <a:ln/>
        </p:spPr>
        <p:txBody>
          <a:bodyPr/>
          <a:lstStyle/>
          <a:p>
            <a:fld id="{1ADB3E19-D986-44BA-9A26-7B41E1062490}" type="slidenum">
              <a:rPr lang="ru-RU" altLang="ru-RU"/>
              <a:pPr/>
              <a:t>19</a:t>
            </a:fld>
            <a:endParaRPr lang="ru-RU" altLang="ru-RU"/>
          </a:p>
        </p:txBody>
      </p:sp>
      <p:sp>
        <p:nvSpPr>
          <p:cNvPr id="80898" name="Rectangle 2">
            <a:extLst>
              <a:ext uri="{FF2B5EF4-FFF2-40B4-BE49-F238E27FC236}">
                <a16:creationId xmlns:a16="http://schemas.microsoft.com/office/drawing/2014/main" id="{1E73155F-90EE-4D5E-939F-30F763597CF2}"/>
              </a:ext>
            </a:extLst>
          </p:cNvPr>
          <p:cNvSpPr>
            <a:spLocks noChangeArrowheads="1" noTextEdit="1"/>
          </p:cNvSpPr>
          <p:nvPr>
            <p:ph type="sldImg"/>
          </p:nvPr>
        </p:nvSpPr>
        <p:spPr>
          <a:ln/>
        </p:spPr>
      </p:sp>
      <p:sp>
        <p:nvSpPr>
          <p:cNvPr id="80899" name="Rectangle 3">
            <a:extLst>
              <a:ext uri="{FF2B5EF4-FFF2-40B4-BE49-F238E27FC236}">
                <a16:creationId xmlns:a16="http://schemas.microsoft.com/office/drawing/2014/main" id="{42B22B9C-3304-41C4-8A3E-0E18FEC5DC8B}"/>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0C553C-993A-4DDB-A877-BD0ECC0DE27F}"/>
              </a:ext>
            </a:extLst>
          </p:cNvPr>
          <p:cNvSpPr>
            <a:spLocks noGrp="1" noChangeArrowheads="1"/>
          </p:cNvSpPr>
          <p:nvPr>
            <p:ph type="sldNum" sz="quarter" idx="5"/>
          </p:nvPr>
        </p:nvSpPr>
        <p:spPr>
          <a:ln/>
        </p:spPr>
        <p:txBody>
          <a:bodyPr/>
          <a:lstStyle/>
          <a:p>
            <a:fld id="{4AE9D4A6-87B7-406C-AED0-2D131A2BE926}" type="slidenum">
              <a:rPr lang="ru-RU" altLang="ru-RU"/>
              <a:pPr/>
              <a:t>20</a:t>
            </a:fld>
            <a:endParaRPr lang="ru-RU" altLang="ru-RU"/>
          </a:p>
        </p:txBody>
      </p:sp>
      <p:sp>
        <p:nvSpPr>
          <p:cNvPr id="114690" name="Rectangle 2">
            <a:extLst>
              <a:ext uri="{FF2B5EF4-FFF2-40B4-BE49-F238E27FC236}">
                <a16:creationId xmlns:a16="http://schemas.microsoft.com/office/drawing/2014/main" id="{B83D8478-A129-4A21-BFC0-79BB24AD0FD5}"/>
              </a:ext>
            </a:extLst>
          </p:cNvPr>
          <p:cNvSpPr>
            <a:spLocks noChangeArrowheads="1" noTextEdit="1"/>
          </p:cNvSpPr>
          <p:nvPr>
            <p:ph type="sldImg"/>
          </p:nvPr>
        </p:nvSpPr>
        <p:spPr>
          <a:ln/>
        </p:spPr>
      </p:sp>
      <p:sp>
        <p:nvSpPr>
          <p:cNvPr id="114691" name="Rectangle 3">
            <a:extLst>
              <a:ext uri="{FF2B5EF4-FFF2-40B4-BE49-F238E27FC236}">
                <a16:creationId xmlns:a16="http://schemas.microsoft.com/office/drawing/2014/main" id="{651805DA-93BF-4947-8334-25A4DDC9F49F}"/>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F6ECCBC-11CD-4EF7-8DEB-D6216C4B8B13}"/>
              </a:ext>
            </a:extLst>
          </p:cNvPr>
          <p:cNvSpPr>
            <a:spLocks noGrp="1" noChangeArrowheads="1"/>
          </p:cNvSpPr>
          <p:nvPr>
            <p:ph type="sldNum" sz="quarter" idx="5"/>
          </p:nvPr>
        </p:nvSpPr>
        <p:spPr>
          <a:ln/>
        </p:spPr>
        <p:txBody>
          <a:bodyPr/>
          <a:lstStyle/>
          <a:p>
            <a:fld id="{3E166908-9748-43A8-81EC-1FDE269BCE5B}" type="slidenum">
              <a:rPr lang="ru-RU" altLang="ru-RU"/>
              <a:pPr/>
              <a:t>21</a:t>
            </a:fld>
            <a:endParaRPr lang="ru-RU" altLang="ru-RU"/>
          </a:p>
        </p:txBody>
      </p:sp>
      <p:sp>
        <p:nvSpPr>
          <p:cNvPr id="116738" name="Rectangle 2">
            <a:extLst>
              <a:ext uri="{FF2B5EF4-FFF2-40B4-BE49-F238E27FC236}">
                <a16:creationId xmlns:a16="http://schemas.microsoft.com/office/drawing/2014/main" id="{857DFCDD-EE17-40CE-8555-951F0C5C8CA4}"/>
              </a:ext>
            </a:extLst>
          </p:cNvPr>
          <p:cNvSpPr>
            <a:spLocks noChangeArrowheads="1" noTextEdit="1"/>
          </p:cNvSpPr>
          <p:nvPr>
            <p:ph type="sldImg"/>
          </p:nvPr>
        </p:nvSpPr>
        <p:spPr>
          <a:ln/>
        </p:spPr>
      </p:sp>
      <p:sp>
        <p:nvSpPr>
          <p:cNvPr id="116739" name="Rectangle 3">
            <a:extLst>
              <a:ext uri="{FF2B5EF4-FFF2-40B4-BE49-F238E27FC236}">
                <a16:creationId xmlns:a16="http://schemas.microsoft.com/office/drawing/2014/main" id="{9B4A410F-1819-4B68-95F8-0447A968A78E}"/>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D60058-662D-45AB-A760-626CFBDEFB6C}"/>
              </a:ext>
            </a:extLst>
          </p:cNvPr>
          <p:cNvSpPr>
            <a:spLocks noGrp="1" noChangeArrowheads="1"/>
          </p:cNvSpPr>
          <p:nvPr>
            <p:ph type="sldNum" sz="quarter" idx="5"/>
          </p:nvPr>
        </p:nvSpPr>
        <p:spPr>
          <a:ln/>
        </p:spPr>
        <p:txBody>
          <a:bodyPr/>
          <a:lstStyle/>
          <a:p>
            <a:fld id="{08EB1629-48BE-4D24-8F8E-D3A7533EF795}" type="slidenum">
              <a:rPr lang="ru-RU" altLang="ru-RU"/>
              <a:pPr/>
              <a:t>22</a:t>
            </a:fld>
            <a:endParaRPr lang="ru-RU" altLang="ru-RU"/>
          </a:p>
        </p:txBody>
      </p:sp>
      <p:sp>
        <p:nvSpPr>
          <p:cNvPr id="118786" name="Rectangle 2">
            <a:extLst>
              <a:ext uri="{FF2B5EF4-FFF2-40B4-BE49-F238E27FC236}">
                <a16:creationId xmlns:a16="http://schemas.microsoft.com/office/drawing/2014/main" id="{7896D68D-4F63-4E06-B867-76A232BFC069}"/>
              </a:ext>
            </a:extLst>
          </p:cNvPr>
          <p:cNvSpPr>
            <a:spLocks noChangeArrowheads="1" noTextEdit="1"/>
          </p:cNvSpPr>
          <p:nvPr>
            <p:ph type="sldImg"/>
          </p:nvPr>
        </p:nvSpPr>
        <p:spPr>
          <a:ln/>
        </p:spPr>
      </p:sp>
      <p:sp>
        <p:nvSpPr>
          <p:cNvPr id="118787" name="Rectangle 3">
            <a:extLst>
              <a:ext uri="{FF2B5EF4-FFF2-40B4-BE49-F238E27FC236}">
                <a16:creationId xmlns:a16="http://schemas.microsoft.com/office/drawing/2014/main" id="{4134BB48-07C1-4D7F-A1DA-CBAD92A1FBE0}"/>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4737B78-7407-4895-AA30-59ADA3167FE0}"/>
              </a:ext>
            </a:extLst>
          </p:cNvPr>
          <p:cNvSpPr>
            <a:spLocks noGrp="1" noChangeArrowheads="1"/>
          </p:cNvSpPr>
          <p:nvPr>
            <p:ph type="sldNum" sz="quarter" idx="5"/>
          </p:nvPr>
        </p:nvSpPr>
        <p:spPr>
          <a:ln/>
        </p:spPr>
        <p:txBody>
          <a:bodyPr/>
          <a:lstStyle/>
          <a:p>
            <a:fld id="{C618D6EF-DDC6-400C-938F-D0FE78352265}" type="slidenum">
              <a:rPr lang="ru-RU" altLang="ru-RU"/>
              <a:pPr/>
              <a:t>23</a:t>
            </a:fld>
            <a:endParaRPr lang="ru-RU" altLang="ru-RU"/>
          </a:p>
        </p:txBody>
      </p:sp>
      <p:sp>
        <p:nvSpPr>
          <p:cNvPr id="136194" name="Rectangle 2">
            <a:extLst>
              <a:ext uri="{FF2B5EF4-FFF2-40B4-BE49-F238E27FC236}">
                <a16:creationId xmlns:a16="http://schemas.microsoft.com/office/drawing/2014/main" id="{CCDCC8D0-5200-4136-AFCF-7837E063B713}"/>
              </a:ext>
            </a:extLst>
          </p:cNvPr>
          <p:cNvSpPr>
            <a:spLocks noChangeArrowheads="1" noTextEdit="1"/>
          </p:cNvSpPr>
          <p:nvPr>
            <p:ph type="sldImg"/>
          </p:nvPr>
        </p:nvSpPr>
        <p:spPr>
          <a:ln/>
        </p:spPr>
      </p:sp>
      <p:sp>
        <p:nvSpPr>
          <p:cNvPr id="136195" name="Rectangle 3">
            <a:extLst>
              <a:ext uri="{FF2B5EF4-FFF2-40B4-BE49-F238E27FC236}">
                <a16:creationId xmlns:a16="http://schemas.microsoft.com/office/drawing/2014/main" id="{59148C46-6539-4DAE-9FE7-87CB8CC11609}"/>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F58212-7AC3-4FE5-A7C4-909E88F95639}"/>
              </a:ext>
            </a:extLst>
          </p:cNvPr>
          <p:cNvSpPr>
            <a:spLocks noGrp="1" noChangeArrowheads="1"/>
          </p:cNvSpPr>
          <p:nvPr>
            <p:ph type="sldNum" sz="quarter" idx="5"/>
          </p:nvPr>
        </p:nvSpPr>
        <p:spPr>
          <a:ln/>
        </p:spPr>
        <p:txBody>
          <a:bodyPr/>
          <a:lstStyle/>
          <a:p>
            <a:fld id="{A2B8A81E-B18B-4F9D-9C5F-E2A89F3DDF32}" type="slidenum">
              <a:rPr lang="ru-RU" altLang="ru-RU"/>
              <a:pPr/>
              <a:t>24</a:t>
            </a:fld>
            <a:endParaRPr lang="ru-RU" altLang="ru-RU"/>
          </a:p>
        </p:txBody>
      </p:sp>
      <p:sp>
        <p:nvSpPr>
          <p:cNvPr id="120834" name="Rectangle 2">
            <a:extLst>
              <a:ext uri="{FF2B5EF4-FFF2-40B4-BE49-F238E27FC236}">
                <a16:creationId xmlns:a16="http://schemas.microsoft.com/office/drawing/2014/main" id="{6560379D-0C80-40DC-B573-65A2A331DF14}"/>
              </a:ext>
            </a:extLst>
          </p:cNvPr>
          <p:cNvSpPr>
            <a:spLocks noChangeArrowheads="1" noTextEdit="1"/>
          </p:cNvSpPr>
          <p:nvPr>
            <p:ph type="sldImg"/>
          </p:nvPr>
        </p:nvSpPr>
        <p:spPr>
          <a:ln/>
        </p:spPr>
      </p:sp>
      <p:sp>
        <p:nvSpPr>
          <p:cNvPr id="120835" name="Rectangle 3">
            <a:extLst>
              <a:ext uri="{FF2B5EF4-FFF2-40B4-BE49-F238E27FC236}">
                <a16:creationId xmlns:a16="http://schemas.microsoft.com/office/drawing/2014/main" id="{43F4A46D-C8E1-4294-9BE8-52AC84FE3688}"/>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CC637B7-BC19-4B83-9EB6-AE0FC962C3A8}"/>
              </a:ext>
            </a:extLst>
          </p:cNvPr>
          <p:cNvSpPr>
            <a:spLocks noGrp="1" noChangeArrowheads="1"/>
          </p:cNvSpPr>
          <p:nvPr>
            <p:ph type="sldNum" sz="quarter" idx="5"/>
          </p:nvPr>
        </p:nvSpPr>
        <p:spPr>
          <a:ln/>
        </p:spPr>
        <p:txBody>
          <a:bodyPr/>
          <a:lstStyle/>
          <a:p>
            <a:fld id="{B0BA1CB2-88E8-4B04-A3A0-AFF1C34E9F3B}" type="slidenum">
              <a:rPr lang="ru-RU" altLang="ru-RU"/>
              <a:pPr/>
              <a:t>25</a:t>
            </a:fld>
            <a:endParaRPr lang="ru-RU" altLang="ru-RU"/>
          </a:p>
        </p:txBody>
      </p:sp>
      <p:sp>
        <p:nvSpPr>
          <p:cNvPr id="138242" name="Rectangle 2">
            <a:extLst>
              <a:ext uri="{FF2B5EF4-FFF2-40B4-BE49-F238E27FC236}">
                <a16:creationId xmlns:a16="http://schemas.microsoft.com/office/drawing/2014/main" id="{08791871-2678-46C1-BD9F-666113A64973}"/>
              </a:ext>
            </a:extLst>
          </p:cNvPr>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8243" name="Rectangle 3">
            <a:extLst>
              <a:ext uri="{FF2B5EF4-FFF2-40B4-BE49-F238E27FC236}">
                <a16:creationId xmlns:a16="http://schemas.microsoft.com/office/drawing/2014/main" id="{249C59FE-D570-40DB-A6A0-EFD26D8B242E}"/>
              </a:ext>
            </a:extLst>
          </p:cNvPr>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3C38EA-6A72-429C-A05E-0D4422C66ABC}"/>
              </a:ext>
            </a:extLst>
          </p:cNvPr>
          <p:cNvSpPr>
            <a:spLocks noGrp="1" noChangeArrowheads="1"/>
          </p:cNvSpPr>
          <p:nvPr>
            <p:ph type="sldNum" sz="quarter" idx="5"/>
          </p:nvPr>
        </p:nvSpPr>
        <p:spPr>
          <a:ln/>
        </p:spPr>
        <p:txBody>
          <a:bodyPr/>
          <a:lstStyle/>
          <a:p>
            <a:fld id="{C19E46A2-1E75-41B8-9409-BD85BE523D3A}" type="slidenum">
              <a:rPr lang="ru-RU" altLang="ru-RU"/>
              <a:pPr/>
              <a:t>26</a:t>
            </a:fld>
            <a:endParaRPr lang="ru-RU" altLang="ru-RU"/>
          </a:p>
        </p:txBody>
      </p:sp>
      <p:sp>
        <p:nvSpPr>
          <p:cNvPr id="112642" name="Rectangle 2">
            <a:extLst>
              <a:ext uri="{FF2B5EF4-FFF2-40B4-BE49-F238E27FC236}">
                <a16:creationId xmlns:a16="http://schemas.microsoft.com/office/drawing/2014/main" id="{A128E629-ED26-4FC8-9228-1827B43ABE46}"/>
              </a:ext>
            </a:extLst>
          </p:cNvPr>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2643" name="Rectangle 3">
            <a:extLst>
              <a:ext uri="{FF2B5EF4-FFF2-40B4-BE49-F238E27FC236}">
                <a16:creationId xmlns:a16="http://schemas.microsoft.com/office/drawing/2014/main" id="{D0718D51-EA5B-444A-A035-68B2CFEB0E8D}"/>
              </a:ext>
            </a:extLst>
          </p:cNvPr>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ответ появляется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2BFFDE-944E-424A-A48B-C484BC63FD3E}"/>
              </a:ext>
            </a:extLst>
          </p:cNvPr>
          <p:cNvSpPr>
            <a:spLocks noGrp="1" noChangeArrowheads="1"/>
          </p:cNvSpPr>
          <p:nvPr>
            <p:ph type="sldNum" sz="quarter" idx="5"/>
          </p:nvPr>
        </p:nvSpPr>
        <p:spPr>
          <a:ln/>
        </p:spPr>
        <p:txBody>
          <a:bodyPr/>
          <a:lstStyle/>
          <a:p>
            <a:fld id="{1A6E5F57-7A20-4F90-8E32-60CC81651A22}" type="slidenum">
              <a:rPr lang="ru-RU" altLang="ru-RU"/>
              <a:pPr/>
              <a:t>10</a:t>
            </a:fld>
            <a:endParaRPr lang="ru-RU" altLang="ru-RU"/>
          </a:p>
        </p:txBody>
      </p:sp>
      <p:sp>
        <p:nvSpPr>
          <p:cNvPr id="125954" name="Rectangle 2">
            <a:extLst>
              <a:ext uri="{FF2B5EF4-FFF2-40B4-BE49-F238E27FC236}">
                <a16:creationId xmlns:a16="http://schemas.microsoft.com/office/drawing/2014/main" id="{399509CA-9EA8-47D7-A749-83BEA8E05686}"/>
              </a:ext>
            </a:extLst>
          </p:cNvPr>
          <p:cNvSpPr>
            <a:spLocks noChangeArrowheads="1" noTextEdit="1"/>
          </p:cNvSpPr>
          <p:nvPr>
            <p:ph type="sldImg"/>
          </p:nvPr>
        </p:nvSpPr>
        <p:spPr>
          <a:ln/>
        </p:spPr>
      </p:sp>
      <p:sp>
        <p:nvSpPr>
          <p:cNvPr id="125955" name="Rectangle 3">
            <a:extLst>
              <a:ext uri="{FF2B5EF4-FFF2-40B4-BE49-F238E27FC236}">
                <a16:creationId xmlns:a16="http://schemas.microsoft.com/office/drawing/2014/main" id="{773AF133-9023-43DA-B953-80DA86140C27}"/>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C981A66-591C-4614-9941-7EC3CED380D1}"/>
              </a:ext>
            </a:extLst>
          </p:cNvPr>
          <p:cNvSpPr>
            <a:spLocks noGrp="1" noChangeArrowheads="1"/>
          </p:cNvSpPr>
          <p:nvPr>
            <p:ph type="sldNum" sz="quarter" idx="5"/>
          </p:nvPr>
        </p:nvSpPr>
        <p:spPr>
          <a:ln/>
        </p:spPr>
        <p:txBody>
          <a:bodyPr/>
          <a:lstStyle/>
          <a:p>
            <a:fld id="{EAA70768-9F54-470F-B174-1E8445294528}" type="slidenum">
              <a:rPr lang="ru-RU" altLang="ru-RU"/>
              <a:pPr/>
              <a:t>11</a:t>
            </a:fld>
            <a:endParaRPr lang="ru-RU" altLang="ru-RU"/>
          </a:p>
        </p:txBody>
      </p:sp>
      <p:sp>
        <p:nvSpPr>
          <p:cNvPr id="128002" name="Rectangle 2050">
            <a:extLst>
              <a:ext uri="{FF2B5EF4-FFF2-40B4-BE49-F238E27FC236}">
                <a16:creationId xmlns:a16="http://schemas.microsoft.com/office/drawing/2014/main" id="{A4CABB0A-B318-485D-8BB2-EC0B6B272F8F}"/>
              </a:ext>
            </a:extLst>
          </p:cNvPr>
          <p:cNvSpPr>
            <a:spLocks noChangeArrowheads="1" noTextEdit="1"/>
          </p:cNvSpPr>
          <p:nvPr>
            <p:ph type="sldImg"/>
          </p:nvPr>
        </p:nvSpPr>
        <p:spPr>
          <a:ln/>
        </p:spPr>
      </p:sp>
      <p:sp>
        <p:nvSpPr>
          <p:cNvPr id="128003" name="Rectangle 2051">
            <a:extLst>
              <a:ext uri="{FF2B5EF4-FFF2-40B4-BE49-F238E27FC236}">
                <a16:creationId xmlns:a16="http://schemas.microsoft.com/office/drawing/2014/main" id="{37ECA04F-8CBA-45A0-AC6C-BB007121B881}"/>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74916C2-99B4-4CA3-9C33-C4CC026869F2}"/>
              </a:ext>
            </a:extLst>
          </p:cNvPr>
          <p:cNvSpPr>
            <a:spLocks noGrp="1" noChangeArrowheads="1"/>
          </p:cNvSpPr>
          <p:nvPr>
            <p:ph type="sldNum" sz="quarter" idx="5"/>
          </p:nvPr>
        </p:nvSpPr>
        <p:spPr>
          <a:ln/>
        </p:spPr>
        <p:txBody>
          <a:bodyPr/>
          <a:lstStyle/>
          <a:p>
            <a:fld id="{C509B76B-567C-4031-9595-2F058F314A26}" type="slidenum">
              <a:rPr lang="ru-RU" altLang="ru-RU"/>
              <a:pPr/>
              <a:t>12</a:t>
            </a:fld>
            <a:endParaRPr lang="ru-RU" altLang="ru-RU"/>
          </a:p>
        </p:txBody>
      </p:sp>
      <p:sp>
        <p:nvSpPr>
          <p:cNvPr id="130050" name="Rectangle 2050">
            <a:extLst>
              <a:ext uri="{FF2B5EF4-FFF2-40B4-BE49-F238E27FC236}">
                <a16:creationId xmlns:a16="http://schemas.microsoft.com/office/drawing/2014/main" id="{FC594C28-C525-4E7B-BC9B-1CAEE12A53AA}"/>
              </a:ext>
            </a:extLst>
          </p:cNvPr>
          <p:cNvSpPr>
            <a:spLocks noChangeArrowheads="1" noTextEdit="1"/>
          </p:cNvSpPr>
          <p:nvPr>
            <p:ph type="sldImg"/>
          </p:nvPr>
        </p:nvSpPr>
        <p:spPr>
          <a:ln/>
        </p:spPr>
      </p:sp>
      <p:sp>
        <p:nvSpPr>
          <p:cNvPr id="130051" name="Rectangle 2051">
            <a:extLst>
              <a:ext uri="{FF2B5EF4-FFF2-40B4-BE49-F238E27FC236}">
                <a16:creationId xmlns:a16="http://schemas.microsoft.com/office/drawing/2014/main" id="{1482DEDB-3619-4DA8-9D1E-38687EED8748}"/>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9BDDBE6-A827-47E5-A985-A9B79067E6A7}"/>
              </a:ext>
            </a:extLst>
          </p:cNvPr>
          <p:cNvSpPr>
            <a:spLocks noGrp="1" noChangeArrowheads="1"/>
          </p:cNvSpPr>
          <p:nvPr>
            <p:ph type="sldNum" sz="quarter" idx="5"/>
          </p:nvPr>
        </p:nvSpPr>
        <p:spPr>
          <a:ln/>
        </p:spPr>
        <p:txBody>
          <a:bodyPr/>
          <a:lstStyle/>
          <a:p>
            <a:fld id="{1DC0B18A-4744-45FA-AFC3-64D3D8F10BE6}" type="slidenum">
              <a:rPr lang="ru-RU" altLang="ru-RU"/>
              <a:pPr/>
              <a:t>13</a:t>
            </a:fld>
            <a:endParaRPr lang="ru-RU" altLang="ru-RU"/>
          </a:p>
        </p:txBody>
      </p:sp>
      <p:sp>
        <p:nvSpPr>
          <p:cNvPr id="123906" name="Rectangle 2050">
            <a:extLst>
              <a:ext uri="{FF2B5EF4-FFF2-40B4-BE49-F238E27FC236}">
                <a16:creationId xmlns:a16="http://schemas.microsoft.com/office/drawing/2014/main" id="{DC34B0F7-4162-4A48-A359-E3ECC1B3CB53}"/>
              </a:ext>
            </a:extLst>
          </p:cNvPr>
          <p:cNvSpPr>
            <a:spLocks noChangeArrowheads="1" noTextEdit="1"/>
          </p:cNvSpPr>
          <p:nvPr>
            <p:ph type="sldImg"/>
          </p:nvPr>
        </p:nvSpPr>
        <p:spPr>
          <a:ln/>
        </p:spPr>
      </p:sp>
      <p:sp>
        <p:nvSpPr>
          <p:cNvPr id="123907" name="Rectangle 2051">
            <a:extLst>
              <a:ext uri="{FF2B5EF4-FFF2-40B4-BE49-F238E27FC236}">
                <a16:creationId xmlns:a16="http://schemas.microsoft.com/office/drawing/2014/main" id="{C4A4E7EA-D781-4B32-B8BA-25AA41D050DC}"/>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8D8AB12-0515-4F5D-A65E-6132148B5C72}"/>
              </a:ext>
            </a:extLst>
          </p:cNvPr>
          <p:cNvSpPr>
            <a:spLocks noGrp="1" noChangeArrowheads="1"/>
          </p:cNvSpPr>
          <p:nvPr>
            <p:ph type="sldNum" sz="quarter" idx="5"/>
          </p:nvPr>
        </p:nvSpPr>
        <p:spPr>
          <a:ln/>
        </p:spPr>
        <p:txBody>
          <a:bodyPr/>
          <a:lstStyle/>
          <a:p>
            <a:fld id="{0DCC5F26-8079-4D40-8CA0-0E8C661948F2}" type="slidenum">
              <a:rPr lang="ru-RU" altLang="ru-RU"/>
              <a:pPr/>
              <a:t>14</a:t>
            </a:fld>
            <a:endParaRPr lang="ru-RU" altLang="ru-RU"/>
          </a:p>
        </p:txBody>
      </p:sp>
      <p:sp>
        <p:nvSpPr>
          <p:cNvPr id="98306" name="Rectangle 1026">
            <a:extLst>
              <a:ext uri="{FF2B5EF4-FFF2-40B4-BE49-F238E27FC236}">
                <a16:creationId xmlns:a16="http://schemas.microsoft.com/office/drawing/2014/main" id="{D536E7CD-D966-4DE4-803B-01BE78BE0A3B}"/>
              </a:ext>
            </a:extLst>
          </p:cNvPr>
          <p:cNvSpPr>
            <a:spLocks noChangeArrowheads="1" noTextEdit="1"/>
          </p:cNvSpPr>
          <p:nvPr>
            <p:ph type="sldImg"/>
          </p:nvPr>
        </p:nvSpPr>
        <p:spPr>
          <a:ln/>
        </p:spPr>
      </p:sp>
      <p:sp>
        <p:nvSpPr>
          <p:cNvPr id="98307" name="Rectangle 1027">
            <a:extLst>
              <a:ext uri="{FF2B5EF4-FFF2-40B4-BE49-F238E27FC236}">
                <a16:creationId xmlns:a16="http://schemas.microsoft.com/office/drawing/2014/main" id="{8708DCD7-978F-40D5-8E91-761667933DA6}"/>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357A0D6-24D4-4A15-BEB7-80D1CF728468}"/>
              </a:ext>
            </a:extLst>
          </p:cNvPr>
          <p:cNvSpPr>
            <a:spLocks noGrp="1" noChangeArrowheads="1"/>
          </p:cNvSpPr>
          <p:nvPr>
            <p:ph type="sldNum" sz="quarter" idx="5"/>
          </p:nvPr>
        </p:nvSpPr>
        <p:spPr>
          <a:ln/>
        </p:spPr>
        <p:txBody>
          <a:bodyPr/>
          <a:lstStyle/>
          <a:p>
            <a:fld id="{2E871CCD-B79E-4868-859B-A8B38E44CAF5}" type="slidenum">
              <a:rPr lang="ru-RU" altLang="ru-RU"/>
              <a:pPr/>
              <a:t>15</a:t>
            </a:fld>
            <a:endParaRPr lang="ru-RU" altLang="ru-RU"/>
          </a:p>
        </p:txBody>
      </p:sp>
      <p:sp>
        <p:nvSpPr>
          <p:cNvPr id="76802" name="Rectangle 2">
            <a:extLst>
              <a:ext uri="{FF2B5EF4-FFF2-40B4-BE49-F238E27FC236}">
                <a16:creationId xmlns:a16="http://schemas.microsoft.com/office/drawing/2014/main" id="{3FF7CD60-1168-4CEC-B6FA-24D75FA0913C}"/>
              </a:ext>
            </a:extLst>
          </p:cNvPr>
          <p:cNvSpPr>
            <a:spLocks noChangeArrowheads="1" noTextEdit="1"/>
          </p:cNvSpPr>
          <p:nvPr>
            <p:ph type="sldImg"/>
          </p:nvPr>
        </p:nvSpPr>
        <p:spPr>
          <a:ln/>
        </p:spPr>
      </p:sp>
      <p:sp>
        <p:nvSpPr>
          <p:cNvPr id="76803" name="Rectangle 3">
            <a:extLst>
              <a:ext uri="{FF2B5EF4-FFF2-40B4-BE49-F238E27FC236}">
                <a16:creationId xmlns:a16="http://schemas.microsoft.com/office/drawing/2014/main" id="{52AFA567-22F3-4110-BF1F-087762EA5845}"/>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147364C-DAEB-47F0-B19B-53BDEA90A03F}"/>
              </a:ext>
            </a:extLst>
          </p:cNvPr>
          <p:cNvSpPr>
            <a:spLocks noGrp="1" noChangeArrowheads="1"/>
          </p:cNvSpPr>
          <p:nvPr>
            <p:ph type="sldNum" sz="quarter" idx="5"/>
          </p:nvPr>
        </p:nvSpPr>
        <p:spPr>
          <a:ln/>
        </p:spPr>
        <p:txBody>
          <a:bodyPr/>
          <a:lstStyle/>
          <a:p>
            <a:fld id="{2B356C4E-EB75-472F-9009-31A1F077AD78}" type="slidenum">
              <a:rPr lang="ru-RU" altLang="ru-RU"/>
              <a:pPr/>
              <a:t>16</a:t>
            </a:fld>
            <a:endParaRPr lang="ru-RU" altLang="ru-RU"/>
          </a:p>
        </p:txBody>
      </p:sp>
      <p:sp>
        <p:nvSpPr>
          <p:cNvPr id="134146" name="Rectangle 2">
            <a:extLst>
              <a:ext uri="{FF2B5EF4-FFF2-40B4-BE49-F238E27FC236}">
                <a16:creationId xmlns:a16="http://schemas.microsoft.com/office/drawing/2014/main" id="{834D0661-6C21-43F5-831A-4CFC4AB0196D}"/>
              </a:ext>
            </a:extLst>
          </p:cNvPr>
          <p:cNvSpPr>
            <a:spLocks noChangeArrowheads="1" noTextEdit="1"/>
          </p:cNvSpPr>
          <p:nvPr>
            <p:ph type="sldImg"/>
          </p:nvPr>
        </p:nvSpPr>
        <p:spPr>
          <a:ln/>
        </p:spPr>
      </p:sp>
      <p:sp>
        <p:nvSpPr>
          <p:cNvPr id="134147" name="Rectangle 3">
            <a:extLst>
              <a:ext uri="{FF2B5EF4-FFF2-40B4-BE49-F238E27FC236}">
                <a16:creationId xmlns:a16="http://schemas.microsoft.com/office/drawing/2014/main" id="{999352E4-53EC-4DCD-AFD1-0617B7A18B95}"/>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881D897-4738-44EF-9396-CAFBF816D789}"/>
              </a:ext>
            </a:extLst>
          </p:cNvPr>
          <p:cNvSpPr>
            <a:spLocks noGrp="1" noChangeArrowheads="1"/>
          </p:cNvSpPr>
          <p:nvPr>
            <p:ph type="sldNum" sz="quarter" idx="5"/>
          </p:nvPr>
        </p:nvSpPr>
        <p:spPr>
          <a:ln/>
        </p:spPr>
        <p:txBody>
          <a:bodyPr/>
          <a:lstStyle/>
          <a:p>
            <a:fld id="{9A6CC9C9-7D8F-4F2C-A7D9-59AA93E9CC7C}" type="slidenum">
              <a:rPr lang="ru-RU" altLang="ru-RU"/>
              <a:pPr/>
              <a:t>17</a:t>
            </a:fld>
            <a:endParaRPr lang="ru-RU" altLang="ru-RU"/>
          </a:p>
        </p:txBody>
      </p:sp>
      <p:sp>
        <p:nvSpPr>
          <p:cNvPr id="78850" name="Rectangle 2">
            <a:extLst>
              <a:ext uri="{FF2B5EF4-FFF2-40B4-BE49-F238E27FC236}">
                <a16:creationId xmlns:a16="http://schemas.microsoft.com/office/drawing/2014/main" id="{01555092-4D4C-465F-AE37-7C355C8AFD24}"/>
              </a:ext>
            </a:extLst>
          </p:cNvPr>
          <p:cNvSpPr>
            <a:spLocks noChangeArrowheads="1" noTextEdit="1"/>
          </p:cNvSpPr>
          <p:nvPr>
            <p:ph type="sldImg"/>
          </p:nvPr>
        </p:nvSpPr>
        <p:spPr>
          <a:ln/>
        </p:spPr>
      </p:sp>
      <p:sp>
        <p:nvSpPr>
          <p:cNvPr id="78851" name="Rectangle 3">
            <a:extLst>
              <a:ext uri="{FF2B5EF4-FFF2-40B4-BE49-F238E27FC236}">
                <a16:creationId xmlns:a16="http://schemas.microsoft.com/office/drawing/2014/main" id="{A58B275B-FB89-4920-AC41-294591C57E7F}"/>
              </a:ext>
            </a:extLst>
          </p:cNvPr>
          <p:cNvSpPr>
            <a:spLocks noGrp="1" noChangeArrowheads="1"/>
          </p:cNvSpPr>
          <p:nvPr>
            <p:ph type="body" idx="1"/>
          </p:nvPr>
        </p:nvSpPr>
        <p:spPr/>
        <p:txBody>
          <a:bodyPr/>
          <a:lstStyle/>
          <a:p>
            <a:r>
              <a:rPr lang="ru-RU" altLang="ru-RU" sz="2400">
                <a:solidFill>
                  <a:schemeClr val="accent1"/>
                </a:solidFill>
              </a:rPr>
              <a:t>В режиме слайдов ответ появляется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E754D8-D088-4753-875B-E761C63CCFDD}"/>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C28231B-1916-400F-99C6-1D149D6EED8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83DFACA9-33FD-4266-B165-5000590A9592}"/>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010F847D-B537-4AFA-8AFF-9ACF60D1F030}"/>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A1AEE9B8-E88B-4A49-8E6D-8843421CD90D}"/>
              </a:ext>
            </a:extLst>
          </p:cNvPr>
          <p:cNvSpPr>
            <a:spLocks noGrp="1"/>
          </p:cNvSpPr>
          <p:nvPr>
            <p:ph type="sldNum" sz="quarter" idx="12"/>
          </p:nvPr>
        </p:nvSpPr>
        <p:spPr/>
        <p:txBody>
          <a:bodyPr/>
          <a:lstStyle>
            <a:lvl1pPr>
              <a:defRPr/>
            </a:lvl1pPr>
          </a:lstStyle>
          <a:p>
            <a:fld id="{FC46F640-4782-4F35-A133-7EE797FDFA82}" type="slidenum">
              <a:rPr lang="ru-RU" altLang="ru-RU"/>
              <a:pPr/>
              <a:t>‹#›</a:t>
            </a:fld>
            <a:endParaRPr lang="ru-RU" altLang="ru-RU"/>
          </a:p>
        </p:txBody>
      </p:sp>
    </p:spTree>
    <p:extLst>
      <p:ext uri="{BB962C8B-B14F-4D97-AF65-F5344CB8AC3E}">
        <p14:creationId xmlns:p14="http://schemas.microsoft.com/office/powerpoint/2010/main" val="212402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E6CDC1-20C7-43F9-9A83-96C6DD3BAF4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1DA6BEF-9325-444C-8262-35EA566988D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3A0FBEC-B1CA-4468-8105-25CF18D72EA5}"/>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45FBCC53-56D1-4640-82B8-14B884391AA1}"/>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0A9CBD47-20FA-4384-8904-FE1723198262}"/>
              </a:ext>
            </a:extLst>
          </p:cNvPr>
          <p:cNvSpPr>
            <a:spLocks noGrp="1"/>
          </p:cNvSpPr>
          <p:nvPr>
            <p:ph type="sldNum" sz="quarter" idx="12"/>
          </p:nvPr>
        </p:nvSpPr>
        <p:spPr/>
        <p:txBody>
          <a:bodyPr/>
          <a:lstStyle>
            <a:lvl1pPr>
              <a:defRPr/>
            </a:lvl1pPr>
          </a:lstStyle>
          <a:p>
            <a:fld id="{20FE24D8-C7C8-43F1-901A-2EC7921BD7F5}" type="slidenum">
              <a:rPr lang="ru-RU" altLang="ru-RU"/>
              <a:pPr/>
              <a:t>‹#›</a:t>
            </a:fld>
            <a:endParaRPr lang="ru-RU" altLang="ru-RU"/>
          </a:p>
        </p:txBody>
      </p:sp>
    </p:spTree>
    <p:extLst>
      <p:ext uri="{BB962C8B-B14F-4D97-AF65-F5344CB8AC3E}">
        <p14:creationId xmlns:p14="http://schemas.microsoft.com/office/powerpoint/2010/main" val="2442274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3792810-07C7-4588-BF54-F574293A21AA}"/>
              </a:ext>
            </a:extLst>
          </p:cNvPr>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E1E72BD-DD7F-4744-AA25-FB4AD540B040}"/>
              </a:ext>
            </a:extLst>
          </p:cNvPr>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4498819-BA88-4677-80AD-AB6DA5B1CB18}"/>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22946CBB-45DB-41F1-883F-78FD9E1E0699}"/>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80E2C71F-559A-4968-BD49-C0B0ED12C1D5}"/>
              </a:ext>
            </a:extLst>
          </p:cNvPr>
          <p:cNvSpPr>
            <a:spLocks noGrp="1"/>
          </p:cNvSpPr>
          <p:nvPr>
            <p:ph type="sldNum" sz="quarter" idx="12"/>
          </p:nvPr>
        </p:nvSpPr>
        <p:spPr/>
        <p:txBody>
          <a:bodyPr/>
          <a:lstStyle>
            <a:lvl1pPr>
              <a:defRPr/>
            </a:lvl1pPr>
          </a:lstStyle>
          <a:p>
            <a:fld id="{AE526ABC-2376-40E5-8F1F-9F032341B4CC}" type="slidenum">
              <a:rPr lang="ru-RU" altLang="ru-RU"/>
              <a:pPr/>
              <a:t>‹#›</a:t>
            </a:fld>
            <a:endParaRPr lang="ru-RU" altLang="ru-RU"/>
          </a:p>
        </p:txBody>
      </p:sp>
    </p:spTree>
    <p:extLst>
      <p:ext uri="{BB962C8B-B14F-4D97-AF65-F5344CB8AC3E}">
        <p14:creationId xmlns:p14="http://schemas.microsoft.com/office/powerpoint/2010/main" val="396153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A98D9-A691-4338-9403-ABBA2A920E6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B95D300-D0D8-4E08-847B-A42A46AF82D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A1B0457-AD2C-4143-9144-C1702CE89EA5}"/>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6C517741-FEB4-478F-97AC-BB99CF4D52BB}"/>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84923C2B-B0E1-4019-B7D9-EA35C8A66950}"/>
              </a:ext>
            </a:extLst>
          </p:cNvPr>
          <p:cNvSpPr>
            <a:spLocks noGrp="1"/>
          </p:cNvSpPr>
          <p:nvPr>
            <p:ph type="sldNum" sz="quarter" idx="12"/>
          </p:nvPr>
        </p:nvSpPr>
        <p:spPr/>
        <p:txBody>
          <a:bodyPr/>
          <a:lstStyle>
            <a:lvl1pPr>
              <a:defRPr/>
            </a:lvl1pPr>
          </a:lstStyle>
          <a:p>
            <a:fld id="{B6993378-2FA2-4682-86B7-5E3D1442D6C8}" type="slidenum">
              <a:rPr lang="ru-RU" altLang="ru-RU"/>
              <a:pPr/>
              <a:t>‹#›</a:t>
            </a:fld>
            <a:endParaRPr lang="ru-RU" altLang="ru-RU"/>
          </a:p>
        </p:txBody>
      </p:sp>
    </p:spTree>
    <p:extLst>
      <p:ext uri="{BB962C8B-B14F-4D97-AF65-F5344CB8AC3E}">
        <p14:creationId xmlns:p14="http://schemas.microsoft.com/office/powerpoint/2010/main" val="248980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3B77BA-BD95-417E-835C-F8D33EFC7B96}"/>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9077655-C9C0-45A0-9B62-2F041ECA3B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581C7E8B-A500-4D56-835C-9A02BF647E65}"/>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C7BD405E-EAC7-4CFB-9D9D-DE828ADD4BBE}"/>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3570508-7BF5-42A3-A6FF-07B7E73EA625}"/>
              </a:ext>
            </a:extLst>
          </p:cNvPr>
          <p:cNvSpPr>
            <a:spLocks noGrp="1"/>
          </p:cNvSpPr>
          <p:nvPr>
            <p:ph type="sldNum" sz="quarter" idx="12"/>
          </p:nvPr>
        </p:nvSpPr>
        <p:spPr/>
        <p:txBody>
          <a:bodyPr/>
          <a:lstStyle>
            <a:lvl1pPr>
              <a:defRPr/>
            </a:lvl1pPr>
          </a:lstStyle>
          <a:p>
            <a:fld id="{E32EA1C4-C30B-4C7C-B476-FBD41CE58C78}" type="slidenum">
              <a:rPr lang="ru-RU" altLang="ru-RU"/>
              <a:pPr/>
              <a:t>‹#›</a:t>
            </a:fld>
            <a:endParaRPr lang="ru-RU" altLang="ru-RU"/>
          </a:p>
        </p:txBody>
      </p:sp>
    </p:spTree>
    <p:extLst>
      <p:ext uri="{BB962C8B-B14F-4D97-AF65-F5344CB8AC3E}">
        <p14:creationId xmlns:p14="http://schemas.microsoft.com/office/powerpoint/2010/main" val="65212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69973A-E325-4870-B130-B30E657BBE0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4DDD3D4-5ABA-4C8F-9380-E10AB0543865}"/>
              </a:ext>
            </a:extLst>
          </p:cNvPr>
          <p:cNvSpPr>
            <a:spLocks noGrp="1"/>
          </p:cNvSpPr>
          <p:nvPr>
            <p:ph sz="half" idx="1"/>
          </p:nvPr>
        </p:nvSpPr>
        <p:spPr>
          <a:xfrm>
            <a:off x="6858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7BAB7CB-33D9-46CB-9186-F5CEC5EE2562}"/>
              </a:ext>
            </a:extLst>
          </p:cNvPr>
          <p:cNvSpPr>
            <a:spLocks noGrp="1"/>
          </p:cNvSpPr>
          <p:nvPr>
            <p:ph sz="half" idx="2"/>
          </p:nvPr>
        </p:nvSpPr>
        <p:spPr>
          <a:xfrm>
            <a:off x="46482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EB2B6F2-C1DE-4E3F-9B83-3912C96E4828}"/>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13306DBD-F32C-4470-AF4C-2C04C1DD348A}"/>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67DD2978-9DE3-4F3E-928A-7376E7DA8FDB}"/>
              </a:ext>
            </a:extLst>
          </p:cNvPr>
          <p:cNvSpPr>
            <a:spLocks noGrp="1"/>
          </p:cNvSpPr>
          <p:nvPr>
            <p:ph type="sldNum" sz="quarter" idx="12"/>
          </p:nvPr>
        </p:nvSpPr>
        <p:spPr/>
        <p:txBody>
          <a:bodyPr/>
          <a:lstStyle>
            <a:lvl1pPr>
              <a:defRPr/>
            </a:lvl1pPr>
          </a:lstStyle>
          <a:p>
            <a:fld id="{2F6673B7-2C90-49F0-AC94-423B6B7EB9E9}" type="slidenum">
              <a:rPr lang="ru-RU" altLang="ru-RU"/>
              <a:pPr/>
              <a:t>‹#›</a:t>
            </a:fld>
            <a:endParaRPr lang="ru-RU" altLang="ru-RU"/>
          </a:p>
        </p:txBody>
      </p:sp>
    </p:spTree>
    <p:extLst>
      <p:ext uri="{BB962C8B-B14F-4D97-AF65-F5344CB8AC3E}">
        <p14:creationId xmlns:p14="http://schemas.microsoft.com/office/powerpoint/2010/main" val="125777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F12938-CD1F-4AA2-AB29-9F4241087A7C}"/>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E651725F-397E-453D-879C-931633E6442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F3C21C4-CAC9-4019-B9A7-1952FC1EDC41}"/>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4E5E127-8675-4AB6-B375-4BA4D4C975D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FB6075E-7442-48D1-A341-64CDA097827B}"/>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1114DA4-38D0-4D75-AEF0-4BD4B85B8D0A}"/>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7C6E2F54-5565-4714-8272-BAA46D840CBD}"/>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49241B97-E15F-4048-B2BD-BD28E145CDC1}"/>
              </a:ext>
            </a:extLst>
          </p:cNvPr>
          <p:cNvSpPr>
            <a:spLocks noGrp="1"/>
          </p:cNvSpPr>
          <p:nvPr>
            <p:ph type="sldNum" sz="quarter" idx="12"/>
          </p:nvPr>
        </p:nvSpPr>
        <p:spPr/>
        <p:txBody>
          <a:bodyPr/>
          <a:lstStyle>
            <a:lvl1pPr>
              <a:defRPr/>
            </a:lvl1pPr>
          </a:lstStyle>
          <a:p>
            <a:fld id="{EB5D565C-473D-478E-A224-B4E7405599DA}" type="slidenum">
              <a:rPr lang="ru-RU" altLang="ru-RU"/>
              <a:pPr/>
              <a:t>‹#›</a:t>
            </a:fld>
            <a:endParaRPr lang="ru-RU" altLang="ru-RU"/>
          </a:p>
        </p:txBody>
      </p:sp>
    </p:spTree>
    <p:extLst>
      <p:ext uri="{BB962C8B-B14F-4D97-AF65-F5344CB8AC3E}">
        <p14:creationId xmlns:p14="http://schemas.microsoft.com/office/powerpoint/2010/main" val="176885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118BDC-8690-403E-AA50-34E90B9AE48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B11C192-0F68-4F9F-B039-2C15C185CD61}"/>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2EFE3A4C-C4A6-4180-B706-012926B69AB7}"/>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B3E073B9-1CD7-434A-BB20-11F76F4ECE36}"/>
              </a:ext>
            </a:extLst>
          </p:cNvPr>
          <p:cNvSpPr>
            <a:spLocks noGrp="1"/>
          </p:cNvSpPr>
          <p:nvPr>
            <p:ph type="sldNum" sz="quarter" idx="12"/>
          </p:nvPr>
        </p:nvSpPr>
        <p:spPr/>
        <p:txBody>
          <a:bodyPr/>
          <a:lstStyle>
            <a:lvl1pPr>
              <a:defRPr/>
            </a:lvl1pPr>
          </a:lstStyle>
          <a:p>
            <a:fld id="{2E8B66D3-940C-45CF-AD5C-0FA7EBBFFBD0}" type="slidenum">
              <a:rPr lang="ru-RU" altLang="ru-RU"/>
              <a:pPr/>
              <a:t>‹#›</a:t>
            </a:fld>
            <a:endParaRPr lang="ru-RU" altLang="ru-RU"/>
          </a:p>
        </p:txBody>
      </p:sp>
    </p:spTree>
    <p:extLst>
      <p:ext uri="{BB962C8B-B14F-4D97-AF65-F5344CB8AC3E}">
        <p14:creationId xmlns:p14="http://schemas.microsoft.com/office/powerpoint/2010/main" val="2266037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BFC2F9E-CFAE-4C74-9DDF-92E191D5F134}"/>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FCAA5090-84F1-4344-A791-F1A439F22B9B}"/>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82F3EB19-4E8C-47A6-8526-C50EF5D531D3}"/>
              </a:ext>
            </a:extLst>
          </p:cNvPr>
          <p:cNvSpPr>
            <a:spLocks noGrp="1"/>
          </p:cNvSpPr>
          <p:nvPr>
            <p:ph type="sldNum" sz="quarter" idx="12"/>
          </p:nvPr>
        </p:nvSpPr>
        <p:spPr/>
        <p:txBody>
          <a:bodyPr/>
          <a:lstStyle>
            <a:lvl1pPr>
              <a:defRPr/>
            </a:lvl1pPr>
          </a:lstStyle>
          <a:p>
            <a:fld id="{90B5F93B-2557-48F9-8865-5A578EFE905E}" type="slidenum">
              <a:rPr lang="ru-RU" altLang="ru-RU"/>
              <a:pPr/>
              <a:t>‹#›</a:t>
            </a:fld>
            <a:endParaRPr lang="ru-RU" altLang="ru-RU"/>
          </a:p>
        </p:txBody>
      </p:sp>
    </p:spTree>
    <p:extLst>
      <p:ext uri="{BB962C8B-B14F-4D97-AF65-F5344CB8AC3E}">
        <p14:creationId xmlns:p14="http://schemas.microsoft.com/office/powerpoint/2010/main" val="99488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8EB480-D26F-4D34-BE46-6CBE93D638F8}"/>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3502F2C-615A-4914-97FF-17B29EC85DB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B361966-7008-4AED-A9C6-78AFB25071C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4AF9F65-D2DF-41D7-89AD-D4078C2EB0C0}"/>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4352D041-D4CB-41BA-B327-792D0E931A19}"/>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E0E30560-870B-45FD-8592-CDFBD5977A8A}"/>
              </a:ext>
            </a:extLst>
          </p:cNvPr>
          <p:cNvSpPr>
            <a:spLocks noGrp="1"/>
          </p:cNvSpPr>
          <p:nvPr>
            <p:ph type="sldNum" sz="quarter" idx="12"/>
          </p:nvPr>
        </p:nvSpPr>
        <p:spPr/>
        <p:txBody>
          <a:bodyPr/>
          <a:lstStyle>
            <a:lvl1pPr>
              <a:defRPr/>
            </a:lvl1pPr>
          </a:lstStyle>
          <a:p>
            <a:fld id="{E3A8726F-3602-4FF0-9B99-9DD438309352}" type="slidenum">
              <a:rPr lang="ru-RU" altLang="ru-RU"/>
              <a:pPr/>
              <a:t>‹#›</a:t>
            </a:fld>
            <a:endParaRPr lang="ru-RU" altLang="ru-RU"/>
          </a:p>
        </p:txBody>
      </p:sp>
    </p:spTree>
    <p:extLst>
      <p:ext uri="{BB962C8B-B14F-4D97-AF65-F5344CB8AC3E}">
        <p14:creationId xmlns:p14="http://schemas.microsoft.com/office/powerpoint/2010/main" val="1586967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AD4B4E-0670-49BB-A9A9-16A34C528A26}"/>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6F55D87-61EE-448B-8977-2CB5DC64E34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DFAAE217-4D6C-4891-AE4D-629A078F193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73D54F0-37B0-4745-BCE8-4A4FFD2F531B}"/>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2A27DCD0-FF63-4185-A4CB-0EB1EB28B5CA}"/>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07BB5760-8480-4BF5-886D-A34CAD9D6BD9}"/>
              </a:ext>
            </a:extLst>
          </p:cNvPr>
          <p:cNvSpPr>
            <a:spLocks noGrp="1"/>
          </p:cNvSpPr>
          <p:nvPr>
            <p:ph type="sldNum" sz="quarter" idx="12"/>
          </p:nvPr>
        </p:nvSpPr>
        <p:spPr/>
        <p:txBody>
          <a:bodyPr/>
          <a:lstStyle>
            <a:lvl1pPr>
              <a:defRPr/>
            </a:lvl1pPr>
          </a:lstStyle>
          <a:p>
            <a:fld id="{2C41C8C1-A24D-46CC-8CE5-C34496CA7979}" type="slidenum">
              <a:rPr lang="ru-RU" altLang="ru-RU"/>
              <a:pPr/>
              <a:t>‹#›</a:t>
            </a:fld>
            <a:endParaRPr lang="ru-RU" altLang="ru-RU"/>
          </a:p>
        </p:txBody>
      </p:sp>
    </p:spTree>
    <p:extLst>
      <p:ext uri="{BB962C8B-B14F-4D97-AF65-F5344CB8AC3E}">
        <p14:creationId xmlns:p14="http://schemas.microsoft.com/office/powerpoint/2010/main" val="130787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A3DA3F4-32BE-4EB1-9EF1-9F2EEBF00A76}"/>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28F688B4-DAD7-4145-90F6-806ECDE616B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6C702638-C48E-4A9E-BF2D-FFB2C61E994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B7750FA0-E627-41C7-8649-316F480DE87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95445112-1C1A-4BC9-8166-C21073AFA34E}"/>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19297FC-2572-467D-8BEA-6F11C4BE6210}"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6.png"/><Relationship Id="rId4" Type="http://schemas.openxmlformats.org/officeDocument/2006/relationships/image" Target="../media/image15.wmf"/></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19.png"/><Relationship Id="rId4" Type="http://schemas.openxmlformats.org/officeDocument/2006/relationships/image" Target="../media/image18.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33F463A-6FCC-4132-B484-C6F12675F3B9}"/>
              </a:ext>
            </a:extLst>
          </p:cNvPr>
          <p:cNvSpPr>
            <a:spLocks noGrp="1" noChangeArrowheads="1"/>
          </p:cNvSpPr>
          <p:nvPr>
            <p:ph type="title"/>
          </p:nvPr>
        </p:nvSpPr>
        <p:spPr>
          <a:xfrm>
            <a:off x="251520" y="1988840"/>
            <a:ext cx="8892480" cy="2204864"/>
          </a:xfrm>
        </p:spPr>
        <p:txBody>
          <a:bodyPr/>
          <a:lstStyle/>
          <a:p>
            <a:r>
              <a:rPr lang="ru-RU" altLang="ru-RU" dirty="0">
                <a:solidFill>
                  <a:srgbClr val="FF3300"/>
                </a:solidFill>
              </a:rPr>
              <a:t>ПРАВИЛЬНЫЕ МНОГОГРАННИКИ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7F9B130A-B238-4444-BB8F-D15492337E9E}"/>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2</a:t>
            </a:r>
          </a:p>
        </p:txBody>
      </p:sp>
      <p:sp>
        <p:nvSpPr>
          <p:cNvPr id="124931" name="Text Box 3">
            <a:extLst>
              <a:ext uri="{FF2B5EF4-FFF2-40B4-BE49-F238E27FC236}">
                <a16:creationId xmlns:a16="http://schemas.microsoft.com/office/drawing/2014/main" id="{7AD12487-489E-4255-BDE6-92AF32422EC4}"/>
              </a:ext>
            </a:extLst>
          </p:cNvPr>
          <p:cNvSpPr txBox="1">
            <a:spLocks noChangeArrowheads="1"/>
          </p:cNvSpPr>
          <p:nvPr/>
        </p:nvSpPr>
        <p:spPr bwMode="auto">
          <a:xfrm>
            <a:off x="152400" y="8382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 клетчатой бумаге и</a:t>
            </a:r>
            <a:r>
              <a:rPr lang="ru-RU" altLang="ru-RU" sz="2800" dirty="0">
                <a:cs typeface="Times New Roman" panose="02020603050405020304" pitchFamily="18" charset="0"/>
              </a:rPr>
              <a:t>зобразите </a:t>
            </a:r>
            <a:r>
              <a:rPr lang="ru-RU" altLang="ru-RU" sz="2800" dirty="0"/>
              <a:t>окт</a:t>
            </a:r>
            <a:r>
              <a:rPr lang="ru-RU" altLang="ru-RU" sz="2800" dirty="0">
                <a:cs typeface="Times New Roman" panose="02020603050405020304" pitchFamily="18" charset="0"/>
              </a:rPr>
              <a:t>аэдр аналогично данному на рисунке. </a:t>
            </a:r>
          </a:p>
        </p:txBody>
      </p:sp>
      <p:pic>
        <p:nvPicPr>
          <p:cNvPr id="124933" name="Picture 5">
            <a:extLst>
              <a:ext uri="{FF2B5EF4-FFF2-40B4-BE49-F238E27FC236}">
                <a16:creationId xmlns:a16="http://schemas.microsoft.com/office/drawing/2014/main" id="{9048A8D5-96BF-4487-A42B-32EFCC3ECC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057400"/>
            <a:ext cx="49593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050">
            <a:extLst>
              <a:ext uri="{FF2B5EF4-FFF2-40B4-BE49-F238E27FC236}">
                <a16:creationId xmlns:a16="http://schemas.microsoft.com/office/drawing/2014/main" id="{A618165E-1FA7-45FD-B4A8-F5D7605210F9}"/>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3</a:t>
            </a:r>
          </a:p>
        </p:txBody>
      </p:sp>
      <p:sp>
        <p:nvSpPr>
          <p:cNvPr id="126979" name="Text Box 2051">
            <a:extLst>
              <a:ext uri="{FF2B5EF4-FFF2-40B4-BE49-F238E27FC236}">
                <a16:creationId xmlns:a16="http://schemas.microsoft.com/office/drawing/2014/main" id="{795B4AC4-F63E-4181-B822-E3B128239093}"/>
              </a:ext>
            </a:extLst>
          </p:cNvPr>
          <p:cNvSpPr txBox="1">
            <a:spLocks noChangeArrowheads="1"/>
          </p:cNvSpPr>
          <p:nvPr/>
        </p:nvSpPr>
        <p:spPr bwMode="auto">
          <a:xfrm>
            <a:off x="152400" y="8382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 клетчатой бумаге и</a:t>
            </a:r>
            <a:r>
              <a:rPr lang="ru-RU" altLang="ru-RU" sz="2800" dirty="0">
                <a:cs typeface="Times New Roman" panose="02020603050405020304" pitchFamily="18" charset="0"/>
              </a:rPr>
              <a:t>зобразите </a:t>
            </a:r>
            <a:r>
              <a:rPr lang="ru-RU" altLang="ru-RU" sz="2800" dirty="0"/>
              <a:t>икос</a:t>
            </a:r>
            <a:r>
              <a:rPr lang="ru-RU" altLang="ru-RU" sz="2800" dirty="0">
                <a:cs typeface="Times New Roman" panose="02020603050405020304" pitchFamily="18" charset="0"/>
              </a:rPr>
              <a:t>аэдр аналогично данному на рисунке. </a:t>
            </a:r>
          </a:p>
        </p:txBody>
      </p:sp>
      <p:pic>
        <p:nvPicPr>
          <p:cNvPr id="126981" name="Picture 2053">
            <a:extLst>
              <a:ext uri="{FF2B5EF4-FFF2-40B4-BE49-F238E27FC236}">
                <a16:creationId xmlns:a16="http://schemas.microsoft.com/office/drawing/2014/main" id="{93857B31-AAB4-41A1-93B9-86BAE32C6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133600"/>
            <a:ext cx="4927600" cy="401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7B4E7070-1378-416B-9817-800E98AABCEC}"/>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4</a:t>
            </a:r>
          </a:p>
        </p:txBody>
      </p:sp>
      <p:sp>
        <p:nvSpPr>
          <p:cNvPr id="129027" name="Text Box 3">
            <a:extLst>
              <a:ext uri="{FF2B5EF4-FFF2-40B4-BE49-F238E27FC236}">
                <a16:creationId xmlns:a16="http://schemas.microsoft.com/office/drawing/2014/main" id="{00AE7D5E-01FD-4D3D-9CD3-7F12CED9CE85}"/>
              </a:ext>
            </a:extLst>
          </p:cNvPr>
          <p:cNvSpPr txBox="1">
            <a:spLocks noChangeArrowheads="1"/>
          </p:cNvSpPr>
          <p:nvPr/>
        </p:nvSpPr>
        <p:spPr bwMode="auto">
          <a:xfrm>
            <a:off x="152400" y="8382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 клетчатой бумаге и</a:t>
            </a:r>
            <a:r>
              <a:rPr lang="ru-RU" altLang="ru-RU" sz="2800" dirty="0">
                <a:cs typeface="Times New Roman" panose="02020603050405020304" pitchFamily="18" charset="0"/>
              </a:rPr>
              <a:t>зобразите </a:t>
            </a:r>
            <a:r>
              <a:rPr lang="ru-RU" altLang="ru-RU" sz="2800" dirty="0"/>
              <a:t>додек</a:t>
            </a:r>
            <a:r>
              <a:rPr lang="ru-RU" altLang="ru-RU" sz="2800" dirty="0">
                <a:cs typeface="Times New Roman" panose="02020603050405020304" pitchFamily="18" charset="0"/>
              </a:rPr>
              <a:t>аэдр аналогично данному на рисунке. </a:t>
            </a:r>
          </a:p>
        </p:txBody>
      </p:sp>
      <p:pic>
        <p:nvPicPr>
          <p:cNvPr id="129029" name="Picture 5">
            <a:extLst>
              <a:ext uri="{FF2B5EF4-FFF2-40B4-BE49-F238E27FC236}">
                <a16:creationId xmlns:a16="http://schemas.microsoft.com/office/drawing/2014/main" id="{B431E3D9-163F-4625-A8FE-4EFDC117F7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981200"/>
            <a:ext cx="46863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1026">
            <a:extLst>
              <a:ext uri="{FF2B5EF4-FFF2-40B4-BE49-F238E27FC236}">
                <a16:creationId xmlns:a16="http://schemas.microsoft.com/office/drawing/2014/main" id="{72476FB4-ED8D-4EA3-901C-E236E7DF7CA3}"/>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5</a:t>
            </a:r>
          </a:p>
        </p:txBody>
      </p:sp>
      <p:sp>
        <p:nvSpPr>
          <p:cNvPr id="122883" name="Text Box 1027">
            <a:extLst>
              <a:ext uri="{FF2B5EF4-FFF2-40B4-BE49-F238E27FC236}">
                <a16:creationId xmlns:a16="http://schemas.microsoft.com/office/drawing/2014/main" id="{E40E4D60-84B1-4905-AA6B-C003533CE061}"/>
              </a:ext>
            </a:extLst>
          </p:cNvPr>
          <p:cNvSpPr txBox="1">
            <a:spLocks noChangeArrowheads="1"/>
          </p:cNvSpPr>
          <p:nvPr/>
        </p:nvSpPr>
        <p:spPr bwMode="auto">
          <a:xfrm>
            <a:off x="152400" y="838200"/>
            <a:ext cx="88392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Представьте многогранник - </a:t>
            </a:r>
            <a:r>
              <a:rPr lang="ru-RU" altLang="ru-RU" sz="2800" dirty="0" err="1">
                <a:cs typeface="Times New Roman" panose="02020603050405020304" pitchFamily="18" charset="0"/>
              </a:rPr>
              <a:t>бипирамиду</a:t>
            </a:r>
            <a:r>
              <a:rPr lang="ru-RU" altLang="ru-RU" sz="2800" dirty="0">
                <a:cs typeface="Times New Roman" panose="02020603050405020304" pitchFamily="18" charset="0"/>
              </a:rPr>
              <a:t>, сложенную из двух  равных тетраэдров совмещением каких-нибудь их граней. Будет ли он правильным многогранником? </a:t>
            </a:r>
          </a:p>
        </p:txBody>
      </p:sp>
      <p:sp>
        <p:nvSpPr>
          <p:cNvPr id="122884" name="Text Box 1028">
            <a:extLst>
              <a:ext uri="{FF2B5EF4-FFF2-40B4-BE49-F238E27FC236}">
                <a16:creationId xmlns:a16="http://schemas.microsoft.com/office/drawing/2014/main" id="{29C5C88E-6369-4C4C-ABD4-F2FFBAFD7AAF}"/>
              </a:ext>
            </a:extLst>
          </p:cNvPr>
          <p:cNvSpPr txBox="1">
            <a:spLocks noChangeArrowheads="1"/>
          </p:cNvSpPr>
          <p:nvPr/>
        </p:nvSpPr>
        <p:spPr bwMode="auto">
          <a:xfrm>
            <a:off x="381000" y="51054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4"/>
                                        </p:tgtEl>
                                        <p:attrNameLst>
                                          <p:attrName>style.visibility</p:attrName>
                                        </p:attrNameLst>
                                      </p:cBhvr>
                                      <p:to>
                                        <p:strVal val="visible"/>
                                      </p:to>
                                    </p:set>
                                    <p:animEffect transition="in" filter="wipe(left)">
                                      <p:cBhvr>
                                        <p:cTn id="7" dur="500"/>
                                        <p:tgtEl>
                                          <p:spTgt spid="122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6A49D41-DB9C-444E-9770-DB3CB5D7ED9A}"/>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6</a:t>
            </a:r>
          </a:p>
        </p:txBody>
      </p:sp>
      <p:sp>
        <p:nvSpPr>
          <p:cNvPr id="97283" name="Text Box 3">
            <a:extLst>
              <a:ext uri="{FF2B5EF4-FFF2-40B4-BE49-F238E27FC236}">
                <a16:creationId xmlns:a16="http://schemas.microsoft.com/office/drawing/2014/main" id="{DA95E407-D800-456C-B243-4641A022CEFC}"/>
              </a:ext>
            </a:extLst>
          </p:cNvPr>
          <p:cNvSpPr txBox="1">
            <a:spLocks noChangeArrowheads="1"/>
          </p:cNvSpPr>
          <p:nvPr/>
        </p:nvSpPr>
        <p:spPr bwMode="auto">
          <a:xfrm>
            <a:off x="152400" y="838200"/>
            <a:ext cx="88392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Представьте многогранник - </a:t>
            </a:r>
            <a:r>
              <a:rPr lang="ru-RU" altLang="ru-RU" sz="2800" dirty="0" err="1">
                <a:cs typeface="Times New Roman" panose="02020603050405020304" pitchFamily="18" charset="0"/>
              </a:rPr>
              <a:t>бипирамиду</a:t>
            </a:r>
            <a:r>
              <a:rPr lang="ru-RU" altLang="ru-RU" sz="2800" dirty="0">
                <a:cs typeface="Times New Roman" panose="02020603050405020304" pitchFamily="18" charset="0"/>
              </a:rPr>
              <a:t>, сложенную из двух  </a:t>
            </a:r>
            <a:r>
              <a:rPr lang="ru-RU" altLang="ru-RU" sz="2800" dirty="0"/>
              <a:t>правильных четырехугольных пирамид, ребра которых равны 1,</a:t>
            </a:r>
            <a:r>
              <a:rPr lang="ru-RU" altLang="ru-RU" sz="2800" dirty="0">
                <a:cs typeface="Times New Roman" panose="02020603050405020304" pitchFamily="18" charset="0"/>
              </a:rPr>
              <a:t> совмещением их </a:t>
            </a:r>
            <a:r>
              <a:rPr lang="ru-RU" altLang="ru-RU" sz="2800" dirty="0"/>
              <a:t>оснований</a:t>
            </a:r>
            <a:r>
              <a:rPr lang="ru-RU" altLang="ru-RU" sz="2800" dirty="0">
                <a:cs typeface="Times New Roman" panose="02020603050405020304" pitchFamily="18" charset="0"/>
              </a:rPr>
              <a:t>. Будет ли он правильным многогранником? </a:t>
            </a:r>
          </a:p>
        </p:txBody>
      </p:sp>
      <p:sp>
        <p:nvSpPr>
          <p:cNvPr id="97284" name="Text Box 4">
            <a:extLst>
              <a:ext uri="{FF2B5EF4-FFF2-40B4-BE49-F238E27FC236}">
                <a16:creationId xmlns:a16="http://schemas.microsoft.com/office/drawing/2014/main" id="{B256DCF6-06DE-4A99-B132-6C0502BCB2E0}"/>
              </a:ext>
            </a:extLst>
          </p:cNvPr>
          <p:cNvSpPr txBox="1">
            <a:spLocks noChangeArrowheads="1"/>
          </p:cNvSpPr>
          <p:nvPr/>
        </p:nvSpPr>
        <p:spPr bwMode="auto">
          <a:xfrm>
            <a:off x="381000" y="51054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a:t>
            </a:r>
            <a:r>
              <a:rPr lang="ru-RU" altLang="ru-RU" sz="2800"/>
              <a:t> Да, октаэдром.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wipe(left)">
                                      <p:cBhvr>
                                        <p:cTn id="7" dur="500"/>
                                        <p:tgtEl>
                                          <p:spTgt spid="97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6157F403-C51D-4A5D-88EB-51BDF76D7C10}"/>
              </a:ext>
            </a:extLst>
          </p:cNvPr>
          <p:cNvSpPr>
            <a:spLocks noGrp="1" noChangeArrowheads="1"/>
          </p:cNvSpPr>
          <p:nvPr>
            <p:ph type="title"/>
          </p:nvPr>
        </p:nvSpPr>
        <p:spPr>
          <a:xfrm>
            <a:off x="755650" y="188913"/>
            <a:ext cx="7772400" cy="587375"/>
          </a:xfrm>
        </p:spPr>
        <p:txBody>
          <a:bodyPr/>
          <a:lstStyle/>
          <a:p>
            <a:r>
              <a:rPr lang="ru-RU" altLang="ru-RU" sz="3600">
                <a:solidFill>
                  <a:srgbClr val="FF3300"/>
                </a:solidFill>
              </a:rPr>
              <a:t>Упражнение 7</a:t>
            </a:r>
          </a:p>
        </p:txBody>
      </p:sp>
      <p:sp>
        <p:nvSpPr>
          <p:cNvPr id="45059" name="Text Box 3">
            <a:extLst>
              <a:ext uri="{FF2B5EF4-FFF2-40B4-BE49-F238E27FC236}">
                <a16:creationId xmlns:a16="http://schemas.microsoft.com/office/drawing/2014/main" id="{D6001B62-7D1C-4982-899C-51E9ED6D78D9}"/>
              </a:ext>
            </a:extLst>
          </p:cNvPr>
          <p:cNvSpPr txBox="1">
            <a:spLocks noChangeArrowheads="1"/>
          </p:cNvSpPr>
          <p:nvPr/>
        </p:nvSpPr>
        <p:spPr bwMode="auto">
          <a:xfrm>
            <a:off x="0" y="765175"/>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Является ли пространственный крест правильным многогранником? </a:t>
            </a:r>
          </a:p>
        </p:txBody>
      </p:sp>
      <p:sp>
        <p:nvSpPr>
          <p:cNvPr id="45060" name="Text Box 4">
            <a:extLst>
              <a:ext uri="{FF2B5EF4-FFF2-40B4-BE49-F238E27FC236}">
                <a16:creationId xmlns:a16="http://schemas.microsoft.com/office/drawing/2014/main" id="{19103CDB-D993-4C6D-9323-57105A60E652}"/>
              </a:ext>
            </a:extLst>
          </p:cNvPr>
          <p:cNvSpPr txBox="1">
            <a:spLocks noChangeArrowheads="1"/>
          </p:cNvSpPr>
          <p:nvPr/>
        </p:nvSpPr>
        <p:spPr bwMode="auto">
          <a:xfrm>
            <a:off x="381000" y="51054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Нет.</a:t>
            </a:r>
          </a:p>
        </p:txBody>
      </p:sp>
      <p:graphicFrame>
        <p:nvGraphicFramePr>
          <p:cNvPr id="45064" name="Object 8">
            <a:extLst>
              <a:ext uri="{FF2B5EF4-FFF2-40B4-BE49-F238E27FC236}">
                <a16:creationId xmlns:a16="http://schemas.microsoft.com/office/drawing/2014/main" id="{B9E8DC4C-16E9-4E52-96B7-997BFD049A94}"/>
              </a:ext>
            </a:extLst>
          </p:cNvPr>
          <p:cNvGraphicFramePr>
            <a:graphicFrameLocks noChangeAspect="1"/>
          </p:cNvGraphicFramePr>
          <p:nvPr>
            <p:ph idx="1"/>
          </p:nvPr>
        </p:nvGraphicFramePr>
        <p:xfrm>
          <a:off x="2987675" y="1412875"/>
          <a:ext cx="4743450" cy="4208463"/>
        </p:xfrm>
        <a:graphic>
          <a:graphicData uri="http://schemas.openxmlformats.org/presentationml/2006/ole">
            <mc:AlternateContent xmlns:mc="http://schemas.openxmlformats.org/markup-compatibility/2006">
              <mc:Choice xmlns:v="urn:schemas-microsoft-com:vml" Requires="v">
                <p:oleObj name="Точечный рисунок" r:id="rId3" imgW="3296110" imgH="2924583" progId="Paint.Picture">
                  <p:embed/>
                </p:oleObj>
              </mc:Choice>
              <mc:Fallback>
                <p:oleObj name="Точечный рисунок" r:id="rId3" imgW="3296110" imgH="2924583"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1412875"/>
                        <a:ext cx="474345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wipe(left)">
                                      <p:cBhvr>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EE114FEF-E7A1-4013-B23E-D8FD536B4CB8}"/>
              </a:ext>
            </a:extLst>
          </p:cNvPr>
          <p:cNvSpPr>
            <a:spLocks noGrp="1" noChangeArrowheads="1"/>
          </p:cNvSpPr>
          <p:nvPr>
            <p:ph type="title"/>
          </p:nvPr>
        </p:nvSpPr>
        <p:spPr>
          <a:xfrm>
            <a:off x="755650" y="188913"/>
            <a:ext cx="7772400" cy="587375"/>
          </a:xfrm>
        </p:spPr>
        <p:txBody>
          <a:bodyPr/>
          <a:lstStyle/>
          <a:p>
            <a:r>
              <a:rPr lang="ru-RU" altLang="ru-RU" sz="3600">
                <a:solidFill>
                  <a:srgbClr val="FF3300"/>
                </a:solidFill>
              </a:rPr>
              <a:t>Упражнение 8</a:t>
            </a:r>
          </a:p>
        </p:txBody>
      </p:sp>
      <p:sp>
        <p:nvSpPr>
          <p:cNvPr id="133123" name="Text Box 3">
            <a:extLst>
              <a:ext uri="{FF2B5EF4-FFF2-40B4-BE49-F238E27FC236}">
                <a16:creationId xmlns:a16="http://schemas.microsoft.com/office/drawing/2014/main" id="{7AEA6226-EC7E-4D0E-BF62-54D36CBC37F4}"/>
              </a:ext>
            </a:extLst>
          </p:cNvPr>
          <p:cNvSpPr txBox="1">
            <a:spLocks noChangeArrowheads="1"/>
          </p:cNvSpPr>
          <p:nvPr/>
        </p:nvSpPr>
        <p:spPr bwMode="auto">
          <a:xfrm>
            <a:off x="0" y="765175"/>
            <a:ext cx="8839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 рисунке изображен многогранник – звезда Кеплера, составленный из двух тетраэдров. Какой многогранник является общей частью этих тетраэдров?</a:t>
            </a:r>
            <a:endParaRPr lang="ru-RU" altLang="ru-RU" sz="2800" dirty="0">
              <a:cs typeface="Times New Roman" panose="02020603050405020304" pitchFamily="18" charset="0"/>
            </a:endParaRPr>
          </a:p>
        </p:txBody>
      </p:sp>
      <p:sp>
        <p:nvSpPr>
          <p:cNvPr id="133124" name="Text Box 4">
            <a:extLst>
              <a:ext uri="{FF2B5EF4-FFF2-40B4-BE49-F238E27FC236}">
                <a16:creationId xmlns:a16="http://schemas.microsoft.com/office/drawing/2014/main" id="{44FD8CC5-BD2D-49ED-B1CA-2837BDB72B94}"/>
              </a:ext>
            </a:extLst>
          </p:cNvPr>
          <p:cNvSpPr txBox="1">
            <a:spLocks noChangeArrowheads="1"/>
          </p:cNvSpPr>
          <p:nvPr/>
        </p:nvSpPr>
        <p:spPr bwMode="auto">
          <a:xfrm>
            <a:off x="381000" y="51054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Октаэдр.</a:t>
            </a:r>
          </a:p>
        </p:txBody>
      </p:sp>
      <p:pic>
        <p:nvPicPr>
          <p:cNvPr id="133127" name="Picture 7">
            <a:extLst>
              <a:ext uri="{FF2B5EF4-FFF2-40B4-BE49-F238E27FC236}">
                <a16:creationId xmlns:a16="http://schemas.microsoft.com/office/drawing/2014/main" id="{3D6C574D-F07D-46C0-9041-3AE46F210D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514600"/>
            <a:ext cx="2359025"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wipe(left)">
                                      <p:cBhvr>
                                        <p:cTn id="7" dur="500"/>
                                        <p:tgtEl>
                                          <p:spTgt spid="133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4C72499-6EB0-413F-AE9C-F45117E91B04}"/>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9</a:t>
            </a:r>
          </a:p>
        </p:txBody>
      </p:sp>
      <p:sp>
        <p:nvSpPr>
          <p:cNvPr id="47107" name="Text Box 3">
            <a:extLst>
              <a:ext uri="{FF2B5EF4-FFF2-40B4-BE49-F238E27FC236}">
                <a16:creationId xmlns:a16="http://schemas.microsoft.com/office/drawing/2014/main" id="{33DC5D95-2342-4D68-B66C-E899DE24299E}"/>
              </a:ext>
            </a:extLst>
          </p:cNvPr>
          <p:cNvSpPr txBox="1">
            <a:spLocks noChangeArrowheads="1"/>
          </p:cNvSpPr>
          <p:nvPr/>
        </p:nvSpPr>
        <p:spPr bwMode="auto">
          <a:xfrm>
            <a:off x="152400" y="685800"/>
            <a:ext cx="8839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Ребро октаэдра равно 1. Определите расстояние между его противоположными вершинами (ось октаэдра).</a:t>
            </a:r>
          </a:p>
        </p:txBody>
      </p:sp>
      <p:grpSp>
        <p:nvGrpSpPr>
          <p:cNvPr id="47114" name="Group 10">
            <a:extLst>
              <a:ext uri="{FF2B5EF4-FFF2-40B4-BE49-F238E27FC236}">
                <a16:creationId xmlns:a16="http://schemas.microsoft.com/office/drawing/2014/main" id="{17BBD9AB-E9B5-474D-B120-0A5BACB2D163}"/>
              </a:ext>
            </a:extLst>
          </p:cNvPr>
          <p:cNvGrpSpPr>
            <a:grpSpLocks/>
          </p:cNvGrpSpPr>
          <p:nvPr/>
        </p:nvGrpSpPr>
        <p:grpSpPr bwMode="auto">
          <a:xfrm>
            <a:off x="304800" y="4876800"/>
            <a:ext cx="8458200" cy="519113"/>
            <a:chOff x="192" y="3072"/>
            <a:chExt cx="5328" cy="327"/>
          </a:xfrm>
        </p:grpSpPr>
        <p:sp>
          <p:nvSpPr>
            <p:cNvPr id="47108" name="Text Box 4">
              <a:extLst>
                <a:ext uri="{FF2B5EF4-FFF2-40B4-BE49-F238E27FC236}">
                  <a16:creationId xmlns:a16="http://schemas.microsoft.com/office/drawing/2014/main" id="{3EB49D74-376F-423A-9891-9F8638160F12}"/>
                </a:ext>
              </a:extLst>
            </p:cNvPr>
            <p:cNvSpPr txBox="1">
              <a:spLocks noChangeArrowheads="1"/>
            </p:cNvSpPr>
            <p:nvPr/>
          </p:nvSpPr>
          <p:spPr bwMode="auto">
            <a:xfrm>
              <a:off x="192" y="3072"/>
              <a:ext cx="53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en-US" altLang="ru-RU" sz="2800">
                  <a:solidFill>
                    <a:schemeClr val="accent1"/>
                  </a:solidFill>
                  <a:cs typeface="Times New Roman" panose="02020603050405020304" pitchFamily="18" charset="0"/>
                </a:rPr>
                <a:t> </a:t>
              </a:r>
              <a:endParaRPr lang="ru-RU" altLang="ru-RU" sz="2800">
                <a:solidFill>
                  <a:schemeClr val="accent1"/>
                </a:solidFill>
                <a:cs typeface="Times New Roman" panose="02020603050405020304" pitchFamily="18" charset="0"/>
              </a:endParaRPr>
            </a:p>
          </p:txBody>
        </p:sp>
        <p:graphicFrame>
          <p:nvGraphicFramePr>
            <p:cNvPr id="47110" name="Object 6">
              <a:extLst>
                <a:ext uri="{FF2B5EF4-FFF2-40B4-BE49-F238E27FC236}">
                  <a16:creationId xmlns:a16="http://schemas.microsoft.com/office/drawing/2014/main" id="{0139CA5D-BC14-4BEF-B536-CA756363EB9F}"/>
                </a:ext>
              </a:extLst>
            </p:cNvPr>
            <p:cNvGraphicFramePr>
              <a:graphicFrameLocks noChangeAspect="1"/>
            </p:cNvGraphicFramePr>
            <p:nvPr/>
          </p:nvGraphicFramePr>
          <p:xfrm>
            <a:off x="912" y="3120"/>
            <a:ext cx="296" cy="240"/>
          </p:xfrm>
          <a:graphic>
            <a:graphicData uri="http://schemas.openxmlformats.org/presentationml/2006/ole">
              <mc:AlternateContent xmlns:mc="http://schemas.openxmlformats.org/markup-compatibility/2006">
                <mc:Choice xmlns:v="urn:schemas-microsoft-com:vml" Requires="v">
                  <p:oleObj name="Equation" r:id="rId3" imgW="469800" imgH="380880" progId="Equation.DSMT4">
                    <p:embed/>
                  </p:oleObj>
                </mc:Choice>
                <mc:Fallback>
                  <p:oleObj name="Equation" r:id="rId3" imgW="469800" imgH="38088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 y="3120"/>
                          <a:ext cx="296"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47113" name="Picture 9">
            <a:extLst>
              <a:ext uri="{FF2B5EF4-FFF2-40B4-BE49-F238E27FC236}">
                <a16:creationId xmlns:a16="http://schemas.microsoft.com/office/drawing/2014/main" id="{00095B4F-5651-4D63-B07E-E07AE79FE2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7818" y="2101352"/>
            <a:ext cx="3408363" cy="325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7114"/>
                                        </p:tgtEl>
                                        <p:attrNameLst>
                                          <p:attrName>style.visibility</p:attrName>
                                        </p:attrNameLst>
                                      </p:cBhvr>
                                      <p:to>
                                        <p:strVal val="visible"/>
                                      </p:to>
                                    </p:set>
                                    <p:animEffect transition="in" filter="wipe(up)">
                                      <p:cBhvr>
                                        <p:cTn id="7" dur="500"/>
                                        <p:tgtEl>
                                          <p:spTgt spid="47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E9AF26A-8491-4C13-BD81-834277D54F3D}"/>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10</a:t>
            </a:r>
          </a:p>
        </p:txBody>
      </p:sp>
      <p:sp>
        <p:nvSpPr>
          <p:cNvPr id="48131" name="Text Box 3">
            <a:extLst>
              <a:ext uri="{FF2B5EF4-FFF2-40B4-BE49-F238E27FC236}">
                <a16:creationId xmlns:a16="http://schemas.microsoft.com/office/drawing/2014/main" id="{C9BEC346-E297-4BCE-95F6-FFACD7B2036B}"/>
              </a:ext>
            </a:extLst>
          </p:cNvPr>
          <p:cNvSpPr txBox="1">
            <a:spLocks noChangeArrowheads="1"/>
          </p:cNvSpPr>
          <p:nvPr/>
        </p:nvSpPr>
        <p:spPr bwMode="auto">
          <a:xfrm>
            <a:off x="152400" y="685800"/>
            <a:ext cx="8839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От каждой вершины тетраэдра с ребром 2 см отсекается тетраэдр с ребром 1 см. Какой многогранник останется?</a:t>
            </a:r>
          </a:p>
        </p:txBody>
      </p:sp>
      <p:grpSp>
        <p:nvGrpSpPr>
          <p:cNvPr id="48138" name="Group 10">
            <a:extLst>
              <a:ext uri="{FF2B5EF4-FFF2-40B4-BE49-F238E27FC236}">
                <a16:creationId xmlns:a16="http://schemas.microsoft.com/office/drawing/2014/main" id="{99D86E77-AFF3-4D8F-ADC0-D579A5BB5986}"/>
              </a:ext>
            </a:extLst>
          </p:cNvPr>
          <p:cNvGrpSpPr>
            <a:grpSpLocks/>
          </p:cNvGrpSpPr>
          <p:nvPr/>
        </p:nvGrpSpPr>
        <p:grpSpPr bwMode="auto">
          <a:xfrm>
            <a:off x="304800" y="1905000"/>
            <a:ext cx="8458200" cy="3584575"/>
            <a:chOff x="192" y="1200"/>
            <a:chExt cx="5328" cy="2258"/>
          </a:xfrm>
        </p:grpSpPr>
        <p:sp>
          <p:nvSpPr>
            <p:cNvPr id="48133" name="Text Box 5">
              <a:extLst>
                <a:ext uri="{FF2B5EF4-FFF2-40B4-BE49-F238E27FC236}">
                  <a16:creationId xmlns:a16="http://schemas.microsoft.com/office/drawing/2014/main" id="{1363268F-5732-4DCE-854F-5BD203E481AE}"/>
                </a:ext>
              </a:extLst>
            </p:cNvPr>
            <p:cNvSpPr txBox="1">
              <a:spLocks noChangeArrowheads="1"/>
            </p:cNvSpPr>
            <p:nvPr/>
          </p:nvSpPr>
          <p:spPr bwMode="auto">
            <a:xfrm>
              <a:off x="192" y="3072"/>
              <a:ext cx="53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Октаэдр.</a:t>
              </a:r>
              <a:r>
                <a:rPr lang="en-US" altLang="ru-RU" sz="2800">
                  <a:cs typeface="Times New Roman" panose="02020603050405020304" pitchFamily="18" charset="0"/>
                </a:rPr>
                <a:t> </a:t>
              </a:r>
              <a:endParaRPr lang="ru-RU" altLang="ru-RU" sz="2800">
                <a:cs typeface="Times New Roman" panose="02020603050405020304" pitchFamily="18" charset="0"/>
              </a:endParaRPr>
            </a:p>
          </p:txBody>
        </p:sp>
        <p:pic>
          <p:nvPicPr>
            <p:cNvPr id="48137" name="Picture 9">
              <a:extLst>
                <a:ext uri="{FF2B5EF4-FFF2-40B4-BE49-F238E27FC236}">
                  <a16:creationId xmlns:a16="http://schemas.microsoft.com/office/drawing/2014/main" id="{8651BE4B-8153-4E1F-A1F9-CA13FD8B1B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6" y="1200"/>
              <a:ext cx="1898" cy="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8138"/>
                                        </p:tgtEl>
                                        <p:attrNameLst>
                                          <p:attrName>style.visibility</p:attrName>
                                        </p:attrNameLst>
                                      </p:cBhvr>
                                      <p:to>
                                        <p:strVal val="visible"/>
                                      </p:to>
                                    </p:set>
                                    <p:animEffect transition="in" filter="wipe(up)">
                                      <p:cBhvr>
                                        <p:cTn id="7" dur="500"/>
                                        <p:tgtEl>
                                          <p:spTgt spid="48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3605B50B-ECF9-4AE6-B9E6-E20E86ADC94F}"/>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11</a:t>
            </a:r>
          </a:p>
        </p:txBody>
      </p:sp>
      <p:sp>
        <p:nvSpPr>
          <p:cNvPr id="49155" name="Text Box 3">
            <a:extLst>
              <a:ext uri="{FF2B5EF4-FFF2-40B4-BE49-F238E27FC236}">
                <a16:creationId xmlns:a16="http://schemas.microsoft.com/office/drawing/2014/main" id="{A52E8712-4FC4-40D8-BFDF-7390EF930108}"/>
              </a:ext>
            </a:extLst>
          </p:cNvPr>
          <p:cNvSpPr txBox="1">
            <a:spLocks noChangeArrowheads="1"/>
          </p:cNvSpPr>
          <p:nvPr/>
        </p:nvSpPr>
        <p:spPr bwMode="auto">
          <a:xfrm>
            <a:off x="152400" y="6858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Чему равно ребро наибольшего тетраэдра, который можно поместить в куб с ребром 1?</a:t>
            </a:r>
          </a:p>
        </p:txBody>
      </p:sp>
      <p:grpSp>
        <p:nvGrpSpPr>
          <p:cNvPr id="49161" name="Group 9">
            <a:extLst>
              <a:ext uri="{FF2B5EF4-FFF2-40B4-BE49-F238E27FC236}">
                <a16:creationId xmlns:a16="http://schemas.microsoft.com/office/drawing/2014/main" id="{3548AC25-5216-4121-BA51-58A0C259F62F}"/>
              </a:ext>
            </a:extLst>
          </p:cNvPr>
          <p:cNvGrpSpPr>
            <a:grpSpLocks/>
          </p:cNvGrpSpPr>
          <p:nvPr/>
        </p:nvGrpSpPr>
        <p:grpSpPr bwMode="auto">
          <a:xfrm>
            <a:off x="304800" y="1827213"/>
            <a:ext cx="8458200" cy="3568700"/>
            <a:chOff x="192" y="1151"/>
            <a:chExt cx="5328" cy="2248"/>
          </a:xfrm>
        </p:grpSpPr>
        <p:sp>
          <p:nvSpPr>
            <p:cNvPr id="49156" name="Text Box 4">
              <a:extLst>
                <a:ext uri="{FF2B5EF4-FFF2-40B4-BE49-F238E27FC236}">
                  <a16:creationId xmlns:a16="http://schemas.microsoft.com/office/drawing/2014/main" id="{893D90AB-5320-4130-BFC7-17D067E7FFAC}"/>
                </a:ext>
              </a:extLst>
            </p:cNvPr>
            <p:cNvSpPr txBox="1">
              <a:spLocks noChangeArrowheads="1"/>
            </p:cNvSpPr>
            <p:nvPr/>
          </p:nvSpPr>
          <p:spPr bwMode="auto">
            <a:xfrm>
              <a:off x="192" y="3072"/>
              <a:ext cx="53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a:t>
              </a:r>
              <a:endParaRPr lang="ru-RU" altLang="ru-RU" sz="2800">
                <a:solidFill>
                  <a:schemeClr val="accent1"/>
                </a:solidFill>
                <a:cs typeface="Times New Roman" panose="02020603050405020304" pitchFamily="18" charset="0"/>
              </a:endParaRPr>
            </a:p>
          </p:txBody>
        </p:sp>
        <p:graphicFrame>
          <p:nvGraphicFramePr>
            <p:cNvPr id="49157" name="Object 5">
              <a:extLst>
                <a:ext uri="{FF2B5EF4-FFF2-40B4-BE49-F238E27FC236}">
                  <a16:creationId xmlns:a16="http://schemas.microsoft.com/office/drawing/2014/main" id="{873D65A7-25E7-40C1-9379-FFD3B961B244}"/>
                </a:ext>
              </a:extLst>
            </p:cNvPr>
            <p:cNvGraphicFramePr>
              <a:graphicFrameLocks noChangeAspect="1"/>
            </p:cNvGraphicFramePr>
            <p:nvPr/>
          </p:nvGraphicFramePr>
          <p:xfrm>
            <a:off x="912" y="3120"/>
            <a:ext cx="296" cy="240"/>
          </p:xfrm>
          <a:graphic>
            <a:graphicData uri="http://schemas.openxmlformats.org/presentationml/2006/ole">
              <mc:AlternateContent xmlns:mc="http://schemas.openxmlformats.org/markup-compatibility/2006">
                <mc:Choice xmlns:v="urn:schemas-microsoft-com:vml" Requires="v">
                  <p:oleObj name="Equation" r:id="rId3" imgW="469800" imgH="380880" progId="Equation.DSMT4">
                    <p:embed/>
                  </p:oleObj>
                </mc:Choice>
                <mc:Fallback>
                  <p:oleObj name="Equation" r:id="rId3" imgW="469800" imgH="38088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 y="3120"/>
                          <a:ext cx="296"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9159" name="Picture 7">
              <a:extLst>
                <a:ext uri="{FF2B5EF4-FFF2-40B4-BE49-F238E27FC236}">
                  <a16:creationId xmlns:a16="http://schemas.microsoft.com/office/drawing/2014/main" id="{70CB09A5-5CE5-4129-ABD2-7F622A63B5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2" y="1151"/>
              <a:ext cx="2215" cy="2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9161"/>
                                        </p:tgtEl>
                                        <p:attrNameLst>
                                          <p:attrName>style.visibility</p:attrName>
                                        </p:attrNameLst>
                                      </p:cBhvr>
                                      <p:to>
                                        <p:strVal val="visible"/>
                                      </p:to>
                                    </p:set>
                                    <p:animEffect transition="in" filter="wipe(up)">
                                      <p:cBhvr>
                                        <p:cTn id="7" dur="500"/>
                                        <p:tgtEl>
                                          <p:spTgt spid="49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a:extLst>
              <a:ext uri="{FF2B5EF4-FFF2-40B4-BE49-F238E27FC236}">
                <a16:creationId xmlns:a16="http://schemas.microsoft.com/office/drawing/2014/main" id="{A84D8BF9-E5D2-4961-9D3F-CF64FAAAE7E0}"/>
              </a:ext>
            </a:extLst>
          </p:cNvPr>
          <p:cNvSpPr txBox="1">
            <a:spLocks noChangeArrowheads="1"/>
          </p:cNvSpPr>
          <p:nvPr/>
        </p:nvSpPr>
        <p:spPr bwMode="auto">
          <a:xfrm>
            <a:off x="152400" y="381000"/>
            <a:ext cx="8991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Выпуклый многогранник называется</a:t>
            </a:r>
            <a:r>
              <a:rPr lang="ru-RU" altLang="ru-RU" dirty="0">
                <a:solidFill>
                  <a:schemeClr val="accent1"/>
                </a:solidFill>
                <a:cs typeface="Times New Roman" panose="02020603050405020304" pitchFamily="18" charset="0"/>
              </a:rPr>
              <a:t> </a:t>
            </a:r>
            <a:r>
              <a:rPr lang="ru-RU" altLang="ru-RU" dirty="0">
                <a:solidFill>
                  <a:srgbClr val="FF3300"/>
                </a:solidFill>
                <a:cs typeface="Times New Roman" panose="02020603050405020304" pitchFamily="18" charset="0"/>
              </a:rPr>
              <a:t>правильным</a:t>
            </a:r>
            <a:r>
              <a:rPr lang="ru-RU" altLang="ru-RU" dirty="0">
                <a:cs typeface="Times New Roman" panose="02020603050405020304" pitchFamily="18" charset="0"/>
              </a:rPr>
              <a:t>, если его гранями являются равные правильные многоугольники и в каждой вершине сходится одинаковое число граней.</a:t>
            </a:r>
          </a:p>
        </p:txBody>
      </p:sp>
      <p:pic>
        <p:nvPicPr>
          <p:cNvPr id="2253" name="Picture 205">
            <a:extLst>
              <a:ext uri="{FF2B5EF4-FFF2-40B4-BE49-F238E27FC236}">
                <a16:creationId xmlns:a16="http://schemas.microsoft.com/office/drawing/2014/main" id="{C4DFFC66-25BF-493A-84C6-720D6735F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752600"/>
            <a:ext cx="6550025"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8109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E9B2A09D-185E-42CE-81D2-FF35507BC63B}"/>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12</a:t>
            </a:r>
          </a:p>
        </p:txBody>
      </p:sp>
      <p:sp>
        <p:nvSpPr>
          <p:cNvPr id="113667" name="Text Box 3">
            <a:extLst>
              <a:ext uri="{FF2B5EF4-FFF2-40B4-BE49-F238E27FC236}">
                <a16:creationId xmlns:a16="http://schemas.microsoft.com/office/drawing/2014/main" id="{637E20D3-E71B-43BD-B2BE-C69172B4E89B}"/>
              </a:ext>
            </a:extLst>
          </p:cNvPr>
          <p:cNvSpPr txBox="1">
            <a:spLocks noChangeArrowheads="1"/>
          </p:cNvSpPr>
          <p:nvPr/>
        </p:nvSpPr>
        <p:spPr bwMode="auto">
          <a:xfrm>
            <a:off x="152400" y="685800"/>
            <a:ext cx="883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Сколько тетраэдров изображено на рисунке</a:t>
            </a:r>
            <a:r>
              <a:rPr lang="ru-RU" altLang="ru-RU" sz="2800" dirty="0">
                <a:cs typeface="Times New Roman" panose="02020603050405020304" pitchFamily="18" charset="0"/>
              </a:rPr>
              <a:t>?</a:t>
            </a:r>
          </a:p>
        </p:txBody>
      </p:sp>
      <p:sp>
        <p:nvSpPr>
          <p:cNvPr id="113670" name="Text Box 6">
            <a:extLst>
              <a:ext uri="{FF2B5EF4-FFF2-40B4-BE49-F238E27FC236}">
                <a16:creationId xmlns:a16="http://schemas.microsoft.com/office/drawing/2014/main" id="{40027D0F-77E5-44B3-BF76-214B3EBC6074}"/>
              </a:ext>
            </a:extLst>
          </p:cNvPr>
          <p:cNvSpPr txBox="1">
            <a:spLocks noChangeArrowheads="1"/>
          </p:cNvSpPr>
          <p:nvPr/>
        </p:nvSpPr>
        <p:spPr bwMode="auto">
          <a:xfrm>
            <a:off x="304800" y="487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Пять.</a:t>
            </a:r>
            <a:endParaRPr lang="ru-RU" altLang="ru-RU" sz="2800">
              <a:solidFill>
                <a:schemeClr val="accent1"/>
              </a:solidFill>
              <a:cs typeface="Times New Roman" panose="02020603050405020304" pitchFamily="18" charset="0"/>
            </a:endParaRPr>
          </a:p>
        </p:txBody>
      </p:sp>
      <p:pic>
        <p:nvPicPr>
          <p:cNvPr id="113673" name="Picture 9">
            <a:extLst>
              <a:ext uri="{FF2B5EF4-FFF2-40B4-BE49-F238E27FC236}">
                <a16:creationId xmlns:a16="http://schemas.microsoft.com/office/drawing/2014/main" id="{F53AD8C4-DA32-4618-AA13-C362D2903D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676400"/>
            <a:ext cx="2897188"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3670"/>
                                        </p:tgtEl>
                                        <p:attrNameLst>
                                          <p:attrName>style.visibility</p:attrName>
                                        </p:attrNameLst>
                                      </p:cBhvr>
                                      <p:to>
                                        <p:strVal val="visible"/>
                                      </p:to>
                                    </p:set>
                                    <p:animEffect transition="in" filter="wipe(left)">
                                      <p:cBhvr>
                                        <p:cTn id="7" dur="500"/>
                                        <p:tgtEl>
                                          <p:spTgt spid="113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7D592960-4811-476B-AA2A-1585E1445D0C}"/>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13</a:t>
            </a:r>
          </a:p>
        </p:txBody>
      </p:sp>
      <p:sp>
        <p:nvSpPr>
          <p:cNvPr id="115715" name="Text Box 3">
            <a:extLst>
              <a:ext uri="{FF2B5EF4-FFF2-40B4-BE49-F238E27FC236}">
                <a16:creationId xmlns:a16="http://schemas.microsoft.com/office/drawing/2014/main" id="{B0F8B9CC-1326-4C1E-99E2-48125E070DC9}"/>
              </a:ext>
            </a:extLst>
          </p:cNvPr>
          <p:cNvSpPr txBox="1">
            <a:spLocks noChangeArrowheads="1"/>
          </p:cNvSpPr>
          <p:nvPr/>
        </p:nvSpPr>
        <p:spPr bwMode="auto">
          <a:xfrm>
            <a:off x="152400" y="636599"/>
            <a:ext cx="883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Сколько кубов изображено на рисунке</a:t>
            </a:r>
            <a:r>
              <a:rPr lang="ru-RU" altLang="ru-RU" sz="2800" dirty="0">
                <a:cs typeface="Times New Roman" panose="02020603050405020304" pitchFamily="18" charset="0"/>
              </a:rPr>
              <a:t>?</a:t>
            </a:r>
          </a:p>
        </p:txBody>
      </p:sp>
      <p:sp>
        <p:nvSpPr>
          <p:cNvPr id="115716" name="Text Box 4">
            <a:extLst>
              <a:ext uri="{FF2B5EF4-FFF2-40B4-BE49-F238E27FC236}">
                <a16:creationId xmlns:a16="http://schemas.microsoft.com/office/drawing/2014/main" id="{69A3B36A-DF68-43D3-96CF-D4039E4CE428}"/>
              </a:ext>
            </a:extLst>
          </p:cNvPr>
          <p:cNvSpPr txBox="1">
            <a:spLocks noChangeArrowheads="1"/>
          </p:cNvSpPr>
          <p:nvPr/>
        </p:nvSpPr>
        <p:spPr bwMode="auto">
          <a:xfrm>
            <a:off x="304800" y="487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Три.</a:t>
            </a:r>
            <a:endParaRPr lang="ru-RU" altLang="ru-RU" sz="2800">
              <a:solidFill>
                <a:schemeClr val="accent1"/>
              </a:solidFill>
              <a:cs typeface="Times New Roman" panose="02020603050405020304" pitchFamily="18" charset="0"/>
            </a:endParaRPr>
          </a:p>
        </p:txBody>
      </p:sp>
      <p:pic>
        <p:nvPicPr>
          <p:cNvPr id="115718" name="Picture 6">
            <a:extLst>
              <a:ext uri="{FF2B5EF4-FFF2-40B4-BE49-F238E27FC236}">
                <a16:creationId xmlns:a16="http://schemas.microsoft.com/office/drawing/2014/main" id="{360726DF-9CFE-4BCC-9B7B-06252A7C08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600200"/>
            <a:ext cx="3057525"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animEffect transition="in" filter="wipe(left)">
                                      <p:cBhvr>
                                        <p:cTn id="7" dur="500"/>
                                        <p:tgtEl>
                                          <p:spTgt spid="115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291C1460-F234-4148-8B76-41557DA052DC}"/>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14</a:t>
            </a:r>
          </a:p>
        </p:txBody>
      </p:sp>
      <p:sp>
        <p:nvSpPr>
          <p:cNvPr id="117763" name="Text Box 3">
            <a:extLst>
              <a:ext uri="{FF2B5EF4-FFF2-40B4-BE49-F238E27FC236}">
                <a16:creationId xmlns:a16="http://schemas.microsoft.com/office/drawing/2014/main" id="{740028AC-DF15-4837-8E63-DC5B7E6F4170}"/>
              </a:ext>
            </a:extLst>
          </p:cNvPr>
          <p:cNvSpPr txBox="1">
            <a:spLocks noChangeArrowheads="1"/>
          </p:cNvSpPr>
          <p:nvPr/>
        </p:nvSpPr>
        <p:spPr bwMode="auto">
          <a:xfrm>
            <a:off x="152400" y="6858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Сколько и каких многогранников изображено на рисунке</a:t>
            </a:r>
            <a:r>
              <a:rPr lang="ru-RU" altLang="ru-RU" sz="2800" dirty="0">
                <a:cs typeface="Times New Roman" panose="02020603050405020304" pitchFamily="18" charset="0"/>
              </a:rPr>
              <a:t>?</a:t>
            </a:r>
          </a:p>
        </p:txBody>
      </p:sp>
      <p:sp>
        <p:nvSpPr>
          <p:cNvPr id="117764" name="Text Box 4">
            <a:extLst>
              <a:ext uri="{FF2B5EF4-FFF2-40B4-BE49-F238E27FC236}">
                <a16:creationId xmlns:a16="http://schemas.microsoft.com/office/drawing/2014/main" id="{8BD13EB1-94DF-4644-A1D3-A271768C310D}"/>
              </a:ext>
            </a:extLst>
          </p:cNvPr>
          <p:cNvSpPr txBox="1">
            <a:spLocks noChangeArrowheads="1"/>
          </p:cNvSpPr>
          <p:nvPr/>
        </p:nvSpPr>
        <p:spPr bwMode="auto">
          <a:xfrm>
            <a:off x="304800" y="487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Три.</a:t>
            </a:r>
            <a:endParaRPr lang="ru-RU" altLang="ru-RU" sz="2800">
              <a:solidFill>
                <a:schemeClr val="accent1"/>
              </a:solidFill>
              <a:cs typeface="Times New Roman" panose="02020603050405020304" pitchFamily="18" charset="0"/>
            </a:endParaRPr>
          </a:p>
        </p:txBody>
      </p:sp>
      <p:graphicFrame>
        <p:nvGraphicFramePr>
          <p:cNvPr id="117767" name="Object 7">
            <a:extLst>
              <a:ext uri="{FF2B5EF4-FFF2-40B4-BE49-F238E27FC236}">
                <a16:creationId xmlns:a16="http://schemas.microsoft.com/office/drawing/2014/main" id="{3D27ACBE-F78D-4C16-8F7D-5775646B07A9}"/>
              </a:ext>
            </a:extLst>
          </p:cNvPr>
          <p:cNvGraphicFramePr>
            <a:graphicFrameLocks noChangeAspect="1"/>
          </p:cNvGraphicFramePr>
          <p:nvPr/>
        </p:nvGraphicFramePr>
        <p:xfrm>
          <a:off x="2852738" y="1662113"/>
          <a:ext cx="3438525" cy="3533775"/>
        </p:xfrm>
        <a:graphic>
          <a:graphicData uri="http://schemas.openxmlformats.org/presentationml/2006/ole">
            <mc:AlternateContent xmlns:mc="http://schemas.openxmlformats.org/markup-compatibility/2006">
              <mc:Choice xmlns:v="urn:schemas-microsoft-com:vml" Requires="v">
                <p:oleObj name="Точечный рисунок" r:id="rId3" imgW="3438095" imgH="3533333" progId="Paint.Picture">
                  <p:embed/>
                </p:oleObj>
              </mc:Choice>
              <mc:Fallback>
                <p:oleObj name="Точечный рисунок" r:id="rId3" imgW="3438095" imgH="3533333"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2738" y="1662113"/>
                        <a:ext cx="3438525"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7764"/>
                                        </p:tgtEl>
                                        <p:attrNameLst>
                                          <p:attrName>style.visibility</p:attrName>
                                        </p:attrNameLst>
                                      </p:cBhvr>
                                      <p:to>
                                        <p:strVal val="visible"/>
                                      </p:to>
                                    </p:set>
                                    <p:animEffect transition="in" filter="wipe(left)">
                                      <p:cBhvr>
                                        <p:cTn id="7" dur="500"/>
                                        <p:tgtEl>
                                          <p:spTgt spid="117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74B5A8F-7C62-49E4-84F4-1BA3091349EC}"/>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15</a:t>
            </a:r>
          </a:p>
        </p:txBody>
      </p:sp>
      <p:sp>
        <p:nvSpPr>
          <p:cNvPr id="135171" name="Text Box 3">
            <a:extLst>
              <a:ext uri="{FF2B5EF4-FFF2-40B4-BE49-F238E27FC236}">
                <a16:creationId xmlns:a16="http://schemas.microsoft.com/office/drawing/2014/main" id="{C5353FAC-FE5A-4030-B744-A9E8933677A9}"/>
              </a:ext>
            </a:extLst>
          </p:cNvPr>
          <p:cNvSpPr txBox="1">
            <a:spLocks noChangeArrowheads="1"/>
          </p:cNvSpPr>
          <p:nvPr/>
        </p:nvSpPr>
        <p:spPr bwMode="auto">
          <a:xfrm>
            <a:off x="152400" y="685800"/>
            <a:ext cx="883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Сколько октаэдров изображено на рисунке</a:t>
            </a:r>
            <a:r>
              <a:rPr lang="ru-RU" altLang="ru-RU" sz="2800" dirty="0">
                <a:cs typeface="Times New Roman" panose="02020603050405020304" pitchFamily="18" charset="0"/>
              </a:rPr>
              <a:t>?</a:t>
            </a:r>
          </a:p>
        </p:txBody>
      </p:sp>
      <p:sp>
        <p:nvSpPr>
          <p:cNvPr id="135172" name="Text Box 4">
            <a:extLst>
              <a:ext uri="{FF2B5EF4-FFF2-40B4-BE49-F238E27FC236}">
                <a16:creationId xmlns:a16="http://schemas.microsoft.com/office/drawing/2014/main" id="{BD79B7A4-9D05-4046-80A6-5A506D6B3441}"/>
              </a:ext>
            </a:extLst>
          </p:cNvPr>
          <p:cNvSpPr txBox="1">
            <a:spLocks noChangeArrowheads="1"/>
          </p:cNvSpPr>
          <p:nvPr/>
        </p:nvSpPr>
        <p:spPr bwMode="auto">
          <a:xfrm>
            <a:off x="304800" y="487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Пять.</a:t>
            </a:r>
            <a:endParaRPr lang="ru-RU" altLang="ru-RU" sz="2800">
              <a:solidFill>
                <a:schemeClr val="accent1"/>
              </a:solidFill>
              <a:cs typeface="Times New Roman" panose="02020603050405020304" pitchFamily="18" charset="0"/>
            </a:endParaRPr>
          </a:p>
        </p:txBody>
      </p:sp>
      <p:graphicFrame>
        <p:nvGraphicFramePr>
          <p:cNvPr id="135175" name="Object 7">
            <a:extLst>
              <a:ext uri="{FF2B5EF4-FFF2-40B4-BE49-F238E27FC236}">
                <a16:creationId xmlns:a16="http://schemas.microsoft.com/office/drawing/2014/main" id="{D697C47F-C564-495F-B320-C09620B1EC42}"/>
              </a:ext>
            </a:extLst>
          </p:cNvPr>
          <p:cNvGraphicFramePr>
            <a:graphicFrameLocks noChangeAspect="1"/>
          </p:cNvGraphicFramePr>
          <p:nvPr/>
        </p:nvGraphicFramePr>
        <p:xfrm>
          <a:off x="2728913" y="1657350"/>
          <a:ext cx="3686175" cy="3543300"/>
        </p:xfrm>
        <a:graphic>
          <a:graphicData uri="http://schemas.openxmlformats.org/presentationml/2006/ole">
            <mc:AlternateContent xmlns:mc="http://schemas.openxmlformats.org/markup-compatibility/2006">
              <mc:Choice xmlns:v="urn:schemas-microsoft-com:vml" Requires="v">
                <p:oleObj name="Точечный рисунок" r:id="rId3" imgW="3685714" imgH="3543795" progId="Paint.Picture">
                  <p:embed/>
                </p:oleObj>
              </mc:Choice>
              <mc:Fallback>
                <p:oleObj name="Точечный рисунок" r:id="rId3" imgW="3685714" imgH="3543795"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8913" y="1657350"/>
                        <a:ext cx="3686175"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2"/>
                                        </p:tgtEl>
                                        <p:attrNameLst>
                                          <p:attrName>style.visibility</p:attrName>
                                        </p:attrNameLst>
                                      </p:cBhvr>
                                      <p:to>
                                        <p:strVal val="visible"/>
                                      </p:to>
                                    </p:set>
                                    <p:animEffect transition="in" filter="wipe(left)">
                                      <p:cBhvr>
                                        <p:cTn id="7" dur="500"/>
                                        <p:tgtEl>
                                          <p:spTgt spid="135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62CA3DB0-CD0F-4BEB-81FA-9A09BBB5BCCA}"/>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16</a:t>
            </a:r>
          </a:p>
        </p:txBody>
      </p:sp>
      <p:sp>
        <p:nvSpPr>
          <p:cNvPr id="119811" name="Text Box 3">
            <a:extLst>
              <a:ext uri="{FF2B5EF4-FFF2-40B4-BE49-F238E27FC236}">
                <a16:creationId xmlns:a16="http://schemas.microsoft.com/office/drawing/2014/main" id="{37F0F913-E4CB-4D34-883D-970B47A611AC}"/>
              </a:ext>
            </a:extLst>
          </p:cNvPr>
          <p:cNvSpPr txBox="1">
            <a:spLocks noChangeArrowheads="1"/>
          </p:cNvSpPr>
          <p:nvPr/>
        </p:nvSpPr>
        <p:spPr bwMode="auto">
          <a:xfrm>
            <a:off x="152400" y="6858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Соединение каких двух многогранников изображено на рисунке</a:t>
            </a:r>
            <a:r>
              <a:rPr lang="ru-RU" altLang="ru-RU" sz="2800" dirty="0">
                <a:cs typeface="Times New Roman" panose="02020603050405020304" pitchFamily="18" charset="0"/>
              </a:rPr>
              <a:t>?</a:t>
            </a:r>
          </a:p>
        </p:txBody>
      </p:sp>
      <p:sp>
        <p:nvSpPr>
          <p:cNvPr id="119812" name="Text Box 4">
            <a:extLst>
              <a:ext uri="{FF2B5EF4-FFF2-40B4-BE49-F238E27FC236}">
                <a16:creationId xmlns:a16="http://schemas.microsoft.com/office/drawing/2014/main" id="{2927AF37-186B-4C58-8923-6E503089FE20}"/>
              </a:ext>
            </a:extLst>
          </p:cNvPr>
          <p:cNvSpPr txBox="1">
            <a:spLocks noChangeArrowheads="1"/>
          </p:cNvSpPr>
          <p:nvPr/>
        </p:nvSpPr>
        <p:spPr bwMode="auto">
          <a:xfrm>
            <a:off x="304800" y="487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Икосаэдра и додекаэдра.</a:t>
            </a:r>
            <a:endParaRPr lang="ru-RU" altLang="ru-RU" sz="2800">
              <a:solidFill>
                <a:schemeClr val="accent1"/>
              </a:solidFill>
              <a:cs typeface="Times New Roman" panose="02020603050405020304" pitchFamily="18" charset="0"/>
            </a:endParaRPr>
          </a:p>
        </p:txBody>
      </p:sp>
      <p:pic>
        <p:nvPicPr>
          <p:cNvPr id="119814" name="Picture 6">
            <a:extLst>
              <a:ext uri="{FF2B5EF4-FFF2-40B4-BE49-F238E27FC236}">
                <a16:creationId xmlns:a16="http://schemas.microsoft.com/office/drawing/2014/main" id="{DA5EBC06-4B77-4D08-B670-FCF90F4B3B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905000"/>
            <a:ext cx="31115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wipe(left)">
                                      <p:cBhvr>
                                        <p:cTn id="7" dur="500"/>
                                        <p:tgtEl>
                                          <p:spTgt spid="119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AA1C6FB3-BFFD-4F11-AAB8-04FD6F6328CA}"/>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17</a:t>
            </a:r>
          </a:p>
        </p:txBody>
      </p:sp>
      <p:sp>
        <p:nvSpPr>
          <p:cNvPr id="137219" name="Text Box 3">
            <a:extLst>
              <a:ext uri="{FF2B5EF4-FFF2-40B4-BE49-F238E27FC236}">
                <a16:creationId xmlns:a16="http://schemas.microsoft.com/office/drawing/2014/main" id="{F003500C-2041-418B-9F02-A880DC543FCC}"/>
              </a:ext>
            </a:extLst>
          </p:cNvPr>
          <p:cNvSpPr txBox="1">
            <a:spLocks noChangeArrowheads="1"/>
          </p:cNvSpPr>
          <p:nvPr/>
        </p:nvSpPr>
        <p:spPr bwMode="auto">
          <a:xfrm>
            <a:off x="152400" y="6858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Сколько и каких многогранников изображено на рисунке</a:t>
            </a:r>
            <a:r>
              <a:rPr lang="ru-RU" altLang="ru-RU" sz="2800" dirty="0">
                <a:cs typeface="Times New Roman" panose="02020603050405020304" pitchFamily="18" charset="0"/>
              </a:rPr>
              <a:t>?</a:t>
            </a:r>
          </a:p>
        </p:txBody>
      </p:sp>
      <p:sp>
        <p:nvSpPr>
          <p:cNvPr id="137220" name="Text Box 4">
            <a:extLst>
              <a:ext uri="{FF2B5EF4-FFF2-40B4-BE49-F238E27FC236}">
                <a16:creationId xmlns:a16="http://schemas.microsoft.com/office/drawing/2014/main" id="{D75788CA-4C9B-42DC-A8B2-24DA3E2A8703}"/>
              </a:ext>
            </a:extLst>
          </p:cNvPr>
          <p:cNvSpPr txBox="1">
            <a:spLocks noChangeArrowheads="1"/>
          </p:cNvSpPr>
          <p:nvPr/>
        </p:nvSpPr>
        <p:spPr bwMode="auto">
          <a:xfrm>
            <a:off x="228600" y="54102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solidFill>
                  <a:srgbClr val="FF3300"/>
                </a:solidFill>
              </a:rPr>
              <a:t>Ответ: </a:t>
            </a:r>
            <a:r>
              <a:rPr lang="ru-RU" altLang="ru-RU" sz="2800"/>
              <a:t>Два додекаэдра.</a:t>
            </a:r>
            <a:endParaRPr lang="ru-RU" altLang="ru-RU" sz="2800">
              <a:solidFill>
                <a:schemeClr val="accent1"/>
              </a:solidFill>
              <a:cs typeface="Times New Roman" panose="02020603050405020304" pitchFamily="18" charset="0"/>
            </a:endParaRPr>
          </a:p>
        </p:txBody>
      </p:sp>
      <p:graphicFrame>
        <p:nvGraphicFramePr>
          <p:cNvPr id="137221" name="Object 5">
            <a:extLst>
              <a:ext uri="{FF2B5EF4-FFF2-40B4-BE49-F238E27FC236}">
                <a16:creationId xmlns:a16="http://schemas.microsoft.com/office/drawing/2014/main" id="{F2A08A27-6318-45D5-A9D4-A28E66A0B93C}"/>
              </a:ext>
            </a:extLst>
          </p:cNvPr>
          <p:cNvGraphicFramePr>
            <a:graphicFrameLocks noChangeAspect="1"/>
          </p:cNvGraphicFramePr>
          <p:nvPr/>
        </p:nvGraphicFramePr>
        <p:xfrm>
          <a:off x="3048000" y="1943100"/>
          <a:ext cx="3048000" cy="2971800"/>
        </p:xfrm>
        <a:graphic>
          <a:graphicData uri="http://schemas.openxmlformats.org/presentationml/2006/ole">
            <mc:AlternateContent xmlns:mc="http://schemas.openxmlformats.org/markup-compatibility/2006">
              <mc:Choice xmlns:v="urn:schemas-microsoft-com:vml" Requires="v">
                <p:oleObj name="Точечный рисунок" r:id="rId3" imgW="3048426" imgH="2971429" progId="Paint.Picture">
                  <p:embed/>
                </p:oleObj>
              </mc:Choice>
              <mc:Fallback>
                <p:oleObj name="Точечный рисунок" r:id="rId3" imgW="3048426" imgH="2971429"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1943100"/>
                        <a:ext cx="30480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20"/>
                                        </p:tgtEl>
                                        <p:attrNameLst>
                                          <p:attrName>style.visibility</p:attrName>
                                        </p:attrNameLst>
                                      </p:cBhvr>
                                      <p:to>
                                        <p:strVal val="visible"/>
                                      </p:to>
                                    </p:set>
                                    <p:animEffect transition="in" filter="wipe(left)">
                                      <p:cBhvr>
                                        <p:cTn id="7" dur="500"/>
                                        <p:tgtEl>
                                          <p:spTgt spid="137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406329A3-B841-4B86-9703-A7FE272F9347}"/>
              </a:ext>
            </a:extLst>
          </p:cNvPr>
          <p:cNvSpPr>
            <a:spLocks noGrp="1" noChangeArrowheads="1"/>
          </p:cNvSpPr>
          <p:nvPr>
            <p:ph type="title"/>
          </p:nvPr>
        </p:nvSpPr>
        <p:spPr>
          <a:xfrm>
            <a:off x="609600" y="0"/>
            <a:ext cx="7772400" cy="457200"/>
          </a:xfrm>
        </p:spPr>
        <p:txBody>
          <a:bodyPr/>
          <a:lstStyle/>
          <a:p>
            <a:r>
              <a:rPr lang="ru-RU" altLang="ru-RU" sz="2400">
                <a:solidFill>
                  <a:srgbClr val="FF3300"/>
                </a:solidFill>
              </a:rPr>
              <a:t>Упражнение 18</a:t>
            </a:r>
          </a:p>
        </p:txBody>
      </p:sp>
      <p:sp>
        <p:nvSpPr>
          <p:cNvPr id="111619" name="Text Box 3">
            <a:extLst>
              <a:ext uri="{FF2B5EF4-FFF2-40B4-BE49-F238E27FC236}">
                <a16:creationId xmlns:a16="http://schemas.microsoft.com/office/drawing/2014/main" id="{02A30B70-2360-4678-91CD-351742568463}"/>
              </a:ext>
            </a:extLst>
          </p:cNvPr>
          <p:cNvSpPr txBox="1">
            <a:spLocks noChangeArrowheads="1"/>
          </p:cNvSpPr>
          <p:nvPr/>
        </p:nvSpPr>
        <p:spPr bwMode="auto">
          <a:xfrm>
            <a:off x="152400" y="304800"/>
            <a:ext cx="8839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Окраска граней многогранника называется правильной, если соседние грани имеют разные цвета. Какое минимальное число красок потребуется для правильной окраски  граней</a:t>
            </a:r>
            <a:r>
              <a:rPr lang="ru-RU" altLang="ru-RU" dirty="0"/>
              <a:t>:</a:t>
            </a:r>
            <a:endParaRPr lang="ru-RU" altLang="ru-RU" dirty="0">
              <a:cs typeface="Times New Roman" panose="02020603050405020304" pitchFamily="18" charset="0"/>
            </a:endParaRPr>
          </a:p>
        </p:txBody>
      </p:sp>
      <p:sp>
        <p:nvSpPr>
          <p:cNvPr id="111620" name="Text Box 4">
            <a:extLst>
              <a:ext uri="{FF2B5EF4-FFF2-40B4-BE49-F238E27FC236}">
                <a16:creationId xmlns:a16="http://schemas.microsoft.com/office/drawing/2014/main" id="{87434BDE-413E-4D52-9BF1-753BB9E79D8E}"/>
              </a:ext>
            </a:extLst>
          </p:cNvPr>
          <p:cNvSpPr txBox="1">
            <a:spLocks noChangeArrowheads="1"/>
          </p:cNvSpPr>
          <p:nvPr/>
        </p:nvSpPr>
        <p:spPr bwMode="auto">
          <a:xfrm>
            <a:off x="5943600" y="45720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 </a:t>
            </a:r>
            <a:r>
              <a:rPr lang="ru-RU" altLang="ru-RU">
                <a:cs typeface="Times New Roman" panose="02020603050405020304" pitchFamily="18" charset="0"/>
              </a:rPr>
              <a:t>4.</a:t>
            </a:r>
            <a:r>
              <a:rPr lang="ru-RU" altLang="ru-RU">
                <a:solidFill>
                  <a:srgbClr val="FF3300"/>
                </a:solidFill>
                <a:cs typeface="Times New Roman" panose="02020603050405020304" pitchFamily="18" charset="0"/>
              </a:rPr>
              <a:t> </a:t>
            </a:r>
          </a:p>
        </p:txBody>
      </p:sp>
      <p:pic>
        <p:nvPicPr>
          <p:cNvPr id="111621" name="Picture 5">
            <a:extLst>
              <a:ext uri="{FF2B5EF4-FFF2-40B4-BE49-F238E27FC236}">
                <a16:creationId xmlns:a16="http://schemas.microsoft.com/office/drawing/2014/main" id="{BCF01FFA-53D6-4507-AE04-D36B8F0256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447800"/>
            <a:ext cx="4953000" cy="327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622" name="Text Box 6">
            <a:extLst>
              <a:ext uri="{FF2B5EF4-FFF2-40B4-BE49-F238E27FC236}">
                <a16:creationId xmlns:a16="http://schemas.microsoft.com/office/drawing/2014/main" id="{85D34B84-B202-479B-949B-04651261ED6C}"/>
              </a:ext>
            </a:extLst>
          </p:cNvPr>
          <p:cNvSpPr txBox="1">
            <a:spLocks noChangeArrowheads="1"/>
          </p:cNvSpPr>
          <p:nvPr/>
        </p:nvSpPr>
        <p:spPr bwMode="auto">
          <a:xfrm>
            <a:off x="1295400" y="4572000"/>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а) тетраэдра; </a:t>
            </a:r>
          </a:p>
        </p:txBody>
      </p:sp>
      <p:sp>
        <p:nvSpPr>
          <p:cNvPr id="111623" name="Text Box 7">
            <a:extLst>
              <a:ext uri="{FF2B5EF4-FFF2-40B4-BE49-F238E27FC236}">
                <a16:creationId xmlns:a16="http://schemas.microsoft.com/office/drawing/2014/main" id="{0290FA2D-E9F6-4FD7-A17F-F3A197CB1581}"/>
              </a:ext>
            </a:extLst>
          </p:cNvPr>
          <p:cNvSpPr txBox="1">
            <a:spLocks noChangeArrowheads="1"/>
          </p:cNvSpPr>
          <p:nvPr/>
        </p:nvSpPr>
        <p:spPr bwMode="auto">
          <a:xfrm>
            <a:off x="1295400" y="49530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б) куба; </a:t>
            </a:r>
          </a:p>
        </p:txBody>
      </p:sp>
      <p:sp>
        <p:nvSpPr>
          <p:cNvPr id="111624" name="Text Box 8">
            <a:extLst>
              <a:ext uri="{FF2B5EF4-FFF2-40B4-BE49-F238E27FC236}">
                <a16:creationId xmlns:a16="http://schemas.microsoft.com/office/drawing/2014/main" id="{98FE2B02-6E8C-4472-8492-3C120B0DB336}"/>
              </a:ext>
            </a:extLst>
          </p:cNvPr>
          <p:cNvSpPr txBox="1">
            <a:spLocks noChangeArrowheads="1"/>
          </p:cNvSpPr>
          <p:nvPr/>
        </p:nvSpPr>
        <p:spPr bwMode="auto">
          <a:xfrm>
            <a:off x="1295400" y="53340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в) октаэдра; </a:t>
            </a:r>
          </a:p>
        </p:txBody>
      </p:sp>
      <p:sp>
        <p:nvSpPr>
          <p:cNvPr id="111625" name="Text Box 9">
            <a:extLst>
              <a:ext uri="{FF2B5EF4-FFF2-40B4-BE49-F238E27FC236}">
                <a16:creationId xmlns:a16="http://schemas.microsoft.com/office/drawing/2014/main" id="{4A317658-B8D1-4049-96CF-CF34BC3BF41A}"/>
              </a:ext>
            </a:extLst>
          </p:cNvPr>
          <p:cNvSpPr txBox="1">
            <a:spLocks noChangeArrowheads="1"/>
          </p:cNvSpPr>
          <p:nvPr/>
        </p:nvSpPr>
        <p:spPr bwMode="auto">
          <a:xfrm>
            <a:off x="1219200" y="57150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г) икосаэдра; </a:t>
            </a:r>
          </a:p>
        </p:txBody>
      </p:sp>
      <p:sp>
        <p:nvSpPr>
          <p:cNvPr id="111626" name="Text Box 10">
            <a:extLst>
              <a:ext uri="{FF2B5EF4-FFF2-40B4-BE49-F238E27FC236}">
                <a16:creationId xmlns:a16="http://schemas.microsoft.com/office/drawing/2014/main" id="{A7F14632-C029-46AC-B6ED-51F7593DE24C}"/>
              </a:ext>
            </a:extLst>
          </p:cNvPr>
          <p:cNvSpPr txBox="1">
            <a:spLocks noChangeArrowheads="1"/>
          </p:cNvSpPr>
          <p:nvPr/>
        </p:nvSpPr>
        <p:spPr bwMode="auto">
          <a:xfrm>
            <a:off x="1219200" y="6096000"/>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t>д) додекаэдра?</a:t>
            </a:r>
          </a:p>
        </p:txBody>
      </p:sp>
      <p:sp>
        <p:nvSpPr>
          <p:cNvPr id="111627" name="Text Box 11">
            <a:extLst>
              <a:ext uri="{FF2B5EF4-FFF2-40B4-BE49-F238E27FC236}">
                <a16:creationId xmlns:a16="http://schemas.microsoft.com/office/drawing/2014/main" id="{224F5711-0D2C-443D-B3D0-561A3EBC7838}"/>
              </a:ext>
            </a:extLst>
          </p:cNvPr>
          <p:cNvSpPr txBox="1">
            <a:spLocks noChangeArrowheads="1"/>
          </p:cNvSpPr>
          <p:nvPr/>
        </p:nvSpPr>
        <p:spPr bwMode="auto">
          <a:xfrm>
            <a:off x="5943600" y="4953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 </a:t>
            </a:r>
            <a:r>
              <a:rPr lang="ru-RU" altLang="ru-RU">
                <a:cs typeface="Times New Roman" panose="02020603050405020304" pitchFamily="18" charset="0"/>
              </a:rPr>
              <a:t>3.</a:t>
            </a:r>
            <a:r>
              <a:rPr lang="ru-RU" altLang="ru-RU">
                <a:solidFill>
                  <a:srgbClr val="FF3300"/>
                </a:solidFill>
                <a:cs typeface="Times New Roman" panose="02020603050405020304" pitchFamily="18" charset="0"/>
              </a:rPr>
              <a:t> </a:t>
            </a:r>
          </a:p>
        </p:txBody>
      </p:sp>
      <p:sp>
        <p:nvSpPr>
          <p:cNvPr id="111628" name="Text Box 12">
            <a:extLst>
              <a:ext uri="{FF2B5EF4-FFF2-40B4-BE49-F238E27FC236}">
                <a16:creationId xmlns:a16="http://schemas.microsoft.com/office/drawing/2014/main" id="{58454358-26DF-4F57-83BA-F5B9D81CE217}"/>
              </a:ext>
            </a:extLst>
          </p:cNvPr>
          <p:cNvSpPr txBox="1">
            <a:spLocks noChangeArrowheads="1"/>
          </p:cNvSpPr>
          <p:nvPr/>
        </p:nvSpPr>
        <p:spPr bwMode="auto">
          <a:xfrm>
            <a:off x="5943600" y="53340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 </a:t>
            </a:r>
            <a:r>
              <a:rPr lang="ru-RU" altLang="ru-RU">
                <a:cs typeface="Times New Roman" panose="02020603050405020304" pitchFamily="18" charset="0"/>
              </a:rPr>
              <a:t>2.</a:t>
            </a:r>
            <a:r>
              <a:rPr lang="ru-RU" altLang="ru-RU">
                <a:solidFill>
                  <a:srgbClr val="FF3300"/>
                </a:solidFill>
                <a:cs typeface="Times New Roman" panose="02020603050405020304" pitchFamily="18" charset="0"/>
              </a:rPr>
              <a:t> </a:t>
            </a:r>
          </a:p>
        </p:txBody>
      </p:sp>
      <p:sp>
        <p:nvSpPr>
          <p:cNvPr id="111629" name="Text Box 13">
            <a:extLst>
              <a:ext uri="{FF2B5EF4-FFF2-40B4-BE49-F238E27FC236}">
                <a16:creationId xmlns:a16="http://schemas.microsoft.com/office/drawing/2014/main" id="{C498C57A-8B78-45A9-B8BD-5D1E20D99EFE}"/>
              </a:ext>
            </a:extLst>
          </p:cNvPr>
          <p:cNvSpPr txBox="1">
            <a:spLocks noChangeArrowheads="1"/>
          </p:cNvSpPr>
          <p:nvPr/>
        </p:nvSpPr>
        <p:spPr bwMode="auto">
          <a:xfrm>
            <a:off x="5943600" y="5715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 </a:t>
            </a:r>
            <a:r>
              <a:rPr lang="en-US" altLang="ru-RU">
                <a:cs typeface="Times New Roman" panose="02020603050405020304" pitchFamily="18" charset="0"/>
              </a:rPr>
              <a:t>3</a:t>
            </a:r>
            <a:r>
              <a:rPr lang="ru-RU" altLang="ru-RU">
                <a:cs typeface="Times New Roman" panose="02020603050405020304" pitchFamily="18" charset="0"/>
              </a:rPr>
              <a:t>.</a:t>
            </a:r>
            <a:r>
              <a:rPr lang="ru-RU" altLang="ru-RU">
                <a:solidFill>
                  <a:srgbClr val="FF3300"/>
                </a:solidFill>
                <a:cs typeface="Times New Roman" panose="02020603050405020304" pitchFamily="18" charset="0"/>
              </a:rPr>
              <a:t> </a:t>
            </a:r>
          </a:p>
        </p:txBody>
      </p:sp>
      <p:sp>
        <p:nvSpPr>
          <p:cNvPr id="111630" name="Text Box 14">
            <a:extLst>
              <a:ext uri="{FF2B5EF4-FFF2-40B4-BE49-F238E27FC236}">
                <a16:creationId xmlns:a16="http://schemas.microsoft.com/office/drawing/2014/main" id="{8ECD8279-3547-480C-8330-86D235E8EA28}"/>
              </a:ext>
            </a:extLst>
          </p:cNvPr>
          <p:cNvSpPr txBox="1">
            <a:spLocks noChangeArrowheads="1"/>
          </p:cNvSpPr>
          <p:nvPr/>
        </p:nvSpPr>
        <p:spPr bwMode="auto">
          <a:xfrm>
            <a:off x="5943600" y="6096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 </a:t>
            </a:r>
            <a:r>
              <a:rPr lang="ru-RU" altLang="ru-RU">
                <a:cs typeface="Times New Roman" panose="02020603050405020304" pitchFamily="18" charset="0"/>
              </a:rPr>
              <a:t>4.</a:t>
            </a:r>
            <a:r>
              <a:rPr lang="ru-RU" altLang="ru-RU">
                <a:solidFill>
                  <a:srgbClr val="FF3300"/>
                </a:solidFill>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22"/>
                                        </p:tgtEl>
                                        <p:attrNameLst>
                                          <p:attrName>style.visibility</p:attrName>
                                        </p:attrNameLst>
                                      </p:cBhvr>
                                      <p:to>
                                        <p:strVal val="visible"/>
                                      </p:to>
                                    </p:set>
                                    <p:animEffect transition="in" filter="wipe(left)">
                                      <p:cBhvr>
                                        <p:cTn id="7" dur="500"/>
                                        <p:tgtEl>
                                          <p:spTgt spid="1116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20"/>
                                        </p:tgtEl>
                                        <p:attrNameLst>
                                          <p:attrName>style.visibility</p:attrName>
                                        </p:attrNameLst>
                                      </p:cBhvr>
                                      <p:to>
                                        <p:strVal val="visible"/>
                                      </p:to>
                                    </p:set>
                                    <p:animEffect transition="in" filter="wipe(left)">
                                      <p:cBhvr>
                                        <p:cTn id="12" dur="500"/>
                                        <p:tgtEl>
                                          <p:spTgt spid="1116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23"/>
                                        </p:tgtEl>
                                        <p:attrNameLst>
                                          <p:attrName>style.visibility</p:attrName>
                                        </p:attrNameLst>
                                      </p:cBhvr>
                                      <p:to>
                                        <p:strVal val="visible"/>
                                      </p:to>
                                    </p:set>
                                    <p:animEffect transition="in" filter="wipe(left)">
                                      <p:cBhvr>
                                        <p:cTn id="17" dur="500"/>
                                        <p:tgtEl>
                                          <p:spTgt spid="1116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27"/>
                                        </p:tgtEl>
                                        <p:attrNameLst>
                                          <p:attrName>style.visibility</p:attrName>
                                        </p:attrNameLst>
                                      </p:cBhvr>
                                      <p:to>
                                        <p:strVal val="visible"/>
                                      </p:to>
                                    </p:set>
                                    <p:animEffect transition="in" filter="wipe(left)">
                                      <p:cBhvr>
                                        <p:cTn id="22" dur="500"/>
                                        <p:tgtEl>
                                          <p:spTgt spid="1116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24"/>
                                        </p:tgtEl>
                                        <p:attrNameLst>
                                          <p:attrName>style.visibility</p:attrName>
                                        </p:attrNameLst>
                                      </p:cBhvr>
                                      <p:to>
                                        <p:strVal val="visible"/>
                                      </p:to>
                                    </p:set>
                                    <p:animEffect transition="in" filter="wipe(left)">
                                      <p:cBhvr>
                                        <p:cTn id="27" dur="500"/>
                                        <p:tgtEl>
                                          <p:spTgt spid="1116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1628"/>
                                        </p:tgtEl>
                                        <p:attrNameLst>
                                          <p:attrName>style.visibility</p:attrName>
                                        </p:attrNameLst>
                                      </p:cBhvr>
                                      <p:to>
                                        <p:strVal val="visible"/>
                                      </p:to>
                                    </p:set>
                                    <p:animEffect transition="in" filter="wipe(left)">
                                      <p:cBhvr>
                                        <p:cTn id="32" dur="500"/>
                                        <p:tgtEl>
                                          <p:spTgt spid="1116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1625"/>
                                        </p:tgtEl>
                                        <p:attrNameLst>
                                          <p:attrName>style.visibility</p:attrName>
                                        </p:attrNameLst>
                                      </p:cBhvr>
                                      <p:to>
                                        <p:strVal val="visible"/>
                                      </p:to>
                                    </p:set>
                                    <p:animEffect transition="in" filter="wipe(left)">
                                      <p:cBhvr>
                                        <p:cTn id="37" dur="500"/>
                                        <p:tgtEl>
                                          <p:spTgt spid="11162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1629"/>
                                        </p:tgtEl>
                                        <p:attrNameLst>
                                          <p:attrName>style.visibility</p:attrName>
                                        </p:attrNameLst>
                                      </p:cBhvr>
                                      <p:to>
                                        <p:strVal val="visible"/>
                                      </p:to>
                                    </p:set>
                                    <p:animEffect transition="in" filter="wipe(left)">
                                      <p:cBhvr>
                                        <p:cTn id="42" dur="500"/>
                                        <p:tgtEl>
                                          <p:spTgt spid="11162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1626"/>
                                        </p:tgtEl>
                                        <p:attrNameLst>
                                          <p:attrName>style.visibility</p:attrName>
                                        </p:attrNameLst>
                                      </p:cBhvr>
                                      <p:to>
                                        <p:strVal val="visible"/>
                                      </p:to>
                                    </p:set>
                                    <p:animEffect transition="in" filter="wipe(left)">
                                      <p:cBhvr>
                                        <p:cTn id="47" dur="500"/>
                                        <p:tgtEl>
                                          <p:spTgt spid="11162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1630"/>
                                        </p:tgtEl>
                                        <p:attrNameLst>
                                          <p:attrName>style.visibility</p:attrName>
                                        </p:attrNameLst>
                                      </p:cBhvr>
                                      <p:to>
                                        <p:strVal val="visible"/>
                                      </p:to>
                                    </p:set>
                                    <p:animEffect transition="in" filter="wipe(left)">
                                      <p:cBhvr>
                                        <p:cTn id="52" dur="500"/>
                                        <p:tgtEl>
                                          <p:spTgt spid="111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autoUpdateAnimBg="0"/>
      <p:bldP spid="111622" grpId="0" autoUpdateAnimBg="0"/>
      <p:bldP spid="111623" grpId="0" autoUpdateAnimBg="0"/>
      <p:bldP spid="111624" grpId="0" autoUpdateAnimBg="0"/>
      <p:bldP spid="111625" grpId="0" autoUpdateAnimBg="0"/>
      <p:bldP spid="111626" grpId="0" autoUpdateAnimBg="0"/>
      <p:bldP spid="111627" grpId="0" autoUpdateAnimBg="0"/>
      <p:bldP spid="111628" grpId="0" autoUpdateAnimBg="0"/>
      <p:bldP spid="111629" grpId="0" autoUpdateAnimBg="0"/>
      <p:bldP spid="11163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5E3DF24-CE95-43E4-85BD-604C13C87204}"/>
              </a:ext>
            </a:extLst>
          </p:cNvPr>
          <p:cNvSpPr>
            <a:spLocks noGrp="1" noChangeArrowheads="1"/>
          </p:cNvSpPr>
          <p:nvPr>
            <p:ph type="title"/>
          </p:nvPr>
        </p:nvSpPr>
        <p:spPr>
          <a:xfrm>
            <a:off x="685800" y="0"/>
            <a:ext cx="7772400" cy="609600"/>
          </a:xfrm>
        </p:spPr>
        <p:txBody>
          <a:bodyPr/>
          <a:lstStyle/>
          <a:p>
            <a:r>
              <a:rPr lang="ru-RU" altLang="ru-RU" sz="3600">
                <a:solidFill>
                  <a:srgbClr val="FF3300"/>
                </a:solidFill>
              </a:rPr>
              <a:t>Упражнение 19</a:t>
            </a:r>
          </a:p>
        </p:txBody>
      </p:sp>
      <p:sp>
        <p:nvSpPr>
          <p:cNvPr id="63493" name="Text Box 5">
            <a:extLst>
              <a:ext uri="{FF2B5EF4-FFF2-40B4-BE49-F238E27FC236}">
                <a16:creationId xmlns:a16="http://schemas.microsoft.com/office/drawing/2014/main" id="{CE079D7C-0874-4778-B40E-4C51391996F1}"/>
              </a:ext>
            </a:extLst>
          </p:cNvPr>
          <p:cNvSpPr txBox="1">
            <a:spLocks noChangeArrowheads="1"/>
          </p:cNvSpPr>
          <p:nvPr/>
        </p:nvSpPr>
        <p:spPr bwMode="auto">
          <a:xfrm>
            <a:off x="0" y="609600"/>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dirty="0"/>
              <a:t>	Вершинами какого многогранника являются центры граней куба?</a:t>
            </a:r>
          </a:p>
        </p:txBody>
      </p:sp>
      <p:pic>
        <p:nvPicPr>
          <p:cNvPr id="63494" name="Picture 6">
            <a:extLst>
              <a:ext uri="{FF2B5EF4-FFF2-40B4-BE49-F238E27FC236}">
                <a16:creationId xmlns:a16="http://schemas.microsoft.com/office/drawing/2014/main" id="{95E4D75E-3CF8-43BC-AB56-2F61684AC3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3861"/>
            <a:ext cx="8588609" cy="4289832"/>
          </a:xfrm>
          <a:prstGeom prst="rect">
            <a:avLst/>
          </a:prstGeom>
          <a:noFill/>
          <a:extLst>
            <a:ext uri="{909E8E84-426E-40DD-AFC4-6F175D3DCCD1}">
              <a14:hiddenFill xmlns:a14="http://schemas.microsoft.com/office/drawing/2010/main">
                <a:solidFill>
                  <a:srgbClr val="FFFFFF"/>
                </a:solidFill>
              </a14:hiddenFill>
            </a:ext>
          </a:extLst>
        </p:spPr>
      </p:pic>
      <p:grpSp>
        <p:nvGrpSpPr>
          <p:cNvPr id="63497" name="Group 9">
            <a:extLst>
              <a:ext uri="{FF2B5EF4-FFF2-40B4-BE49-F238E27FC236}">
                <a16:creationId xmlns:a16="http://schemas.microsoft.com/office/drawing/2014/main" id="{ED4D4F3B-CC71-4230-9621-57F76F7F8F0E}"/>
              </a:ext>
            </a:extLst>
          </p:cNvPr>
          <p:cNvGrpSpPr>
            <a:grpSpLocks/>
          </p:cNvGrpSpPr>
          <p:nvPr/>
        </p:nvGrpSpPr>
        <p:grpSpPr bwMode="auto">
          <a:xfrm>
            <a:off x="0" y="2010643"/>
            <a:ext cx="9144000" cy="4630738"/>
            <a:chOff x="0" y="1152"/>
            <a:chExt cx="5760" cy="2917"/>
          </a:xfrm>
        </p:grpSpPr>
        <p:pic>
          <p:nvPicPr>
            <p:cNvPr id="63492" name="Picture 4">
              <a:extLst>
                <a:ext uri="{FF2B5EF4-FFF2-40B4-BE49-F238E27FC236}">
                  <a16:creationId xmlns:a16="http://schemas.microsoft.com/office/drawing/2014/main" id="{5E44D670-4FC4-49D2-A4AD-22572353C8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52"/>
              <a:ext cx="5328" cy="2572"/>
            </a:xfrm>
            <a:prstGeom prst="rect">
              <a:avLst/>
            </a:prstGeom>
            <a:noFill/>
            <a:extLst>
              <a:ext uri="{909E8E84-426E-40DD-AFC4-6F175D3DCCD1}">
                <a14:hiddenFill xmlns:a14="http://schemas.microsoft.com/office/drawing/2010/main">
                  <a:solidFill>
                    <a:srgbClr val="FFFFFF"/>
                  </a:solidFill>
                </a14:hiddenFill>
              </a:ext>
            </a:extLst>
          </p:spPr>
        </p:pic>
        <p:sp>
          <p:nvSpPr>
            <p:cNvPr id="63495" name="Text Box 7">
              <a:extLst>
                <a:ext uri="{FF2B5EF4-FFF2-40B4-BE49-F238E27FC236}">
                  <a16:creationId xmlns:a16="http://schemas.microsoft.com/office/drawing/2014/main" id="{1CC4AC41-C30D-4BD7-AAE8-DEF43E2E536E}"/>
                </a:ext>
              </a:extLst>
            </p:cNvPr>
            <p:cNvSpPr txBox="1">
              <a:spLocks noChangeArrowheads="1"/>
            </p:cNvSpPr>
            <p:nvPr/>
          </p:nvSpPr>
          <p:spPr bwMode="auto">
            <a:xfrm>
              <a:off x="0" y="3781"/>
              <a:ext cx="57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dirty="0">
                  <a:solidFill>
                    <a:srgbClr val="FF3300"/>
                  </a:solidFill>
                </a:rPr>
                <a:t>Ответ.</a:t>
              </a:r>
              <a:r>
                <a:rPr lang="ru-RU" altLang="ru-RU" dirty="0"/>
                <a:t> Октаэдра.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3497"/>
                                        </p:tgtEl>
                                        <p:attrNameLst>
                                          <p:attrName>style.visibility</p:attrName>
                                        </p:attrNameLst>
                                      </p:cBhvr>
                                      <p:to>
                                        <p:strVal val="visible"/>
                                      </p:to>
                                    </p:set>
                                    <p:animEffect transition="in" filter="wipe(up)">
                                      <p:cBhvr>
                                        <p:cTn id="7" dur="500"/>
                                        <p:tgtEl>
                                          <p:spTgt spid="63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2B9477C7-2ACF-4B6F-AF73-0D5DE4CB4B27}"/>
              </a:ext>
            </a:extLst>
          </p:cNvPr>
          <p:cNvSpPr>
            <a:spLocks noGrp="1" noChangeArrowheads="1"/>
          </p:cNvSpPr>
          <p:nvPr>
            <p:ph type="title"/>
          </p:nvPr>
        </p:nvSpPr>
        <p:spPr>
          <a:xfrm>
            <a:off x="685800" y="0"/>
            <a:ext cx="7772400" cy="609600"/>
          </a:xfrm>
        </p:spPr>
        <p:txBody>
          <a:bodyPr/>
          <a:lstStyle/>
          <a:p>
            <a:r>
              <a:rPr lang="ru-RU" altLang="ru-RU" sz="3600">
                <a:solidFill>
                  <a:srgbClr val="FF3300"/>
                </a:solidFill>
              </a:rPr>
              <a:t>Упражнение 20</a:t>
            </a:r>
          </a:p>
        </p:txBody>
      </p:sp>
      <p:sp>
        <p:nvSpPr>
          <p:cNvPr id="65539" name="Text Box 3">
            <a:extLst>
              <a:ext uri="{FF2B5EF4-FFF2-40B4-BE49-F238E27FC236}">
                <a16:creationId xmlns:a16="http://schemas.microsoft.com/office/drawing/2014/main" id="{842F0C45-E030-47D0-B874-59B03C3AC9E4}"/>
              </a:ext>
            </a:extLst>
          </p:cNvPr>
          <p:cNvSpPr txBox="1">
            <a:spLocks noChangeArrowheads="1"/>
          </p:cNvSpPr>
          <p:nvPr/>
        </p:nvSpPr>
        <p:spPr bwMode="auto">
          <a:xfrm>
            <a:off x="0" y="6858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ru-RU" altLang="ru-RU" sz="2800" dirty="0"/>
              <a:t>	Вершинами какого многогранника являются центры граней октаэдра?</a:t>
            </a:r>
          </a:p>
        </p:txBody>
      </p:sp>
      <p:pic>
        <p:nvPicPr>
          <p:cNvPr id="65545" name="Picture 9">
            <a:extLst>
              <a:ext uri="{FF2B5EF4-FFF2-40B4-BE49-F238E27FC236}">
                <a16:creationId xmlns:a16="http://schemas.microsoft.com/office/drawing/2014/main" id="{005CAB54-424E-488D-A192-5C9FE9633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4378325"/>
          </a:xfrm>
          <a:prstGeom prst="rect">
            <a:avLst/>
          </a:prstGeom>
          <a:noFill/>
          <a:extLst>
            <a:ext uri="{909E8E84-426E-40DD-AFC4-6F175D3DCCD1}">
              <a14:hiddenFill xmlns:a14="http://schemas.microsoft.com/office/drawing/2010/main">
                <a:solidFill>
                  <a:srgbClr val="FFFFFF"/>
                </a:solidFill>
              </a14:hiddenFill>
            </a:ext>
          </a:extLst>
        </p:spPr>
      </p:pic>
      <p:grpSp>
        <p:nvGrpSpPr>
          <p:cNvPr id="65549" name="Group 13">
            <a:extLst>
              <a:ext uri="{FF2B5EF4-FFF2-40B4-BE49-F238E27FC236}">
                <a16:creationId xmlns:a16="http://schemas.microsoft.com/office/drawing/2014/main" id="{62F1A246-B4AD-4E0A-905C-D9848CD97163}"/>
              </a:ext>
            </a:extLst>
          </p:cNvPr>
          <p:cNvGrpSpPr>
            <a:grpSpLocks/>
          </p:cNvGrpSpPr>
          <p:nvPr/>
        </p:nvGrpSpPr>
        <p:grpSpPr bwMode="auto">
          <a:xfrm>
            <a:off x="0" y="1597025"/>
            <a:ext cx="9144000" cy="4613275"/>
            <a:chOff x="0" y="1006"/>
            <a:chExt cx="5760" cy="2906"/>
          </a:xfrm>
        </p:grpSpPr>
        <p:pic>
          <p:nvPicPr>
            <p:cNvPr id="65547" name="Picture 11">
              <a:extLst>
                <a:ext uri="{FF2B5EF4-FFF2-40B4-BE49-F238E27FC236}">
                  <a16:creationId xmlns:a16="http://schemas.microsoft.com/office/drawing/2014/main" id="{D53A9429-D03E-408A-B823-A73A4E15A5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6"/>
              <a:ext cx="5760" cy="2906"/>
            </a:xfrm>
            <a:prstGeom prst="rect">
              <a:avLst/>
            </a:prstGeom>
            <a:noFill/>
            <a:extLst>
              <a:ext uri="{909E8E84-426E-40DD-AFC4-6F175D3DCCD1}">
                <a14:hiddenFill xmlns:a14="http://schemas.microsoft.com/office/drawing/2010/main">
                  <a:solidFill>
                    <a:srgbClr val="FFFFFF"/>
                  </a:solidFill>
                </a14:hiddenFill>
              </a:ext>
            </a:extLst>
          </p:spPr>
        </p:pic>
        <p:sp>
          <p:nvSpPr>
            <p:cNvPr id="65548" name="Text Box 12">
              <a:extLst>
                <a:ext uri="{FF2B5EF4-FFF2-40B4-BE49-F238E27FC236}">
                  <a16:creationId xmlns:a16="http://schemas.microsoft.com/office/drawing/2014/main" id="{2C5B3BB1-7FD7-41D4-B0A3-E4FBA8678857}"/>
                </a:ext>
              </a:extLst>
            </p:cNvPr>
            <p:cNvSpPr txBox="1">
              <a:spLocks noChangeArrowheads="1"/>
            </p:cNvSpPr>
            <p:nvPr/>
          </p:nvSpPr>
          <p:spPr bwMode="auto">
            <a:xfrm>
              <a:off x="2016" y="3312"/>
              <a:ext cx="17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solidFill>
                    <a:srgbClr val="FF3300"/>
                  </a:solidFill>
                </a:rPr>
                <a:t>Ответ.</a:t>
              </a:r>
              <a:r>
                <a:rPr lang="ru-RU" altLang="ru-RU" sz="2800"/>
                <a:t> Куба.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5549"/>
                                        </p:tgtEl>
                                        <p:attrNameLst>
                                          <p:attrName>style.visibility</p:attrName>
                                        </p:attrNameLst>
                                      </p:cBhvr>
                                      <p:to>
                                        <p:strVal val="visible"/>
                                      </p:to>
                                    </p:set>
                                    <p:animEffect transition="in" filter="wipe(up)">
                                      <p:cBhvr>
                                        <p:cTn id="7" dur="500"/>
                                        <p:tgtEl>
                                          <p:spTgt spid="65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FB04F219-A2AD-41E5-AE7B-B066ECF09E0D}"/>
              </a:ext>
            </a:extLst>
          </p:cNvPr>
          <p:cNvSpPr>
            <a:spLocks noGrp="1" noChangeArrowheads="1"/>
          </p:cNvSpPr>
          <p:nvPr>
            <p:ph type="title"/>
          </p:nvPr>
        </p:nvSpPr>
        <p:spPr>
          <a:xfrm>
            <a:off x="685800" y="0"/>
            <a:ext cx="7772400" cy="609600"/>
          </a:xfrm>
        </p:spPr>
        <p:txBody>
          <a:bodyPr/>
          <a:lstStyle/>
          <a:p>
            <a:r>
              <a:rPr lang="ru-RU" altLang="ru-RU" sz="3600">
                <a:solidFill>
                  <a:srgbClr val="FF3300"/>
                </a:solidFill>
              </a:rPr>
              <a:t>Упражнение 21</a:t>
            </a:r>
          </a:p>
        </p:txBody>
      </p:sp>
      <p:sp>
        <p:nvSpPr>
          <p:cNvPr id="67587" name="Text Box 3">
            <a:extLst>
              <a:ext uri="{FF2B5EF4-FFF2-40B4-BE49-F238E27FC236}">
                <a16:creationId xmlns:a16="http://schemas.microsoft.com/office/drawing/2014/main" id="{CDDA1A14-F463-42D5-8207-8EDE6349947A}"/>
              </a:ext>
            </a:extLst>
          </p:cNvPr>
          <p:cNvSpPr txBox="1">
            <a:spLocks noChangeArrowheads="1"/>
          </p:cNvSpPr>
          <p:nvPr/>
        </p:nvSpPr>
        <p:spPr bwMode="auto">
          <a:xfrm>
            <a:off x="0" y="6858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ru-RU" altLang="ru-RU" sz="2800" dirty="0"/>
              <a:t>	Вершинами какого многогранника являются центры граней тетраэдра?</a:t>
            </a:r>
          </a:p>
        </p:txBody>
      </p:sp>
      <p:pic>
        <p:nvPicPr>
          <p:cNvPr id="67591" name="Picture 7">
            <a:extLst>
              <a:ext uri="{FF2B5EF4-FFF2-40B4-BE49-F238E27FC236}">
                <a16:creationId xmlns:a16="http://schemas.microsoft.com/office/drawing/2014/main" id="{D19599C9-F999-4309-92DB-D3F4A9492F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752600"/>
            <a:ext cx="8686800" cy="434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7593" name="Group 9">
            <a:extLst>
              <a:ext uri="{FF2B5EF4-FFF2-40B4-BE49-F238E27FC236}">
                <a16:creationId xmlns:a16="http://schemas.microsoft.com/office/drawing/2014/main" id="{1BEFD610-740D-42A4-90AA-51924EE28DD4}"/>
              </a:ext>
            </a:extLst>
          </p:cNvPr>
          <p:cNvGrpSpPr>
            <a:grpSpLocks/>
          </p:cNvGrpSpPr>
          <p:nvPr/>
        </p:nvGrpSpPr>
        <p:grpSpPr bwMode="auto">
          <a:xfrm>
            <a:off x="0" y="1752600"/>
            <a:ext cx="9372600" cy="4457700"/>
            <a:chOff x="0" y="1104"/>
            <a:chExt cx="5904" cy="2808"/>
          </a:xfrm>
        </p:grpSpPr>
        <p:pic>
          <p:nvPicPr>
            <p:cNvPr id="67594" name="Picture 10">
              <a:extLst>
                <a:ext uri="{FF2B5EF4-FFF2-40B4-BE49-F238E27FC236}">
                  <a16:creationId xmlns:a16="http://schemas.microsoft.com/office/drawing/2014/main" id="{8D177FF9-E02E-43EA-BED0-7A6A30340C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04"/>
              <a:ext cx="5760" cy="2808"/>
            </a:xfrm>
            <a:prstGeom prst="rect">
              <a:avLst/>
            </a:prstGeom>
            <a:noFill/>
            <a:extLst>
              <a:ext uri="{909E8E84-426E-40DD-AFC4-6F175D3DCCD1}">
                <a14:hiddenFill xmlns:a14="http://schemas.microsoft.com/office/drawing/2010/main">
                  <a:solidFill>
                    <a:srgbClr val="FFFFFF"/>
                  </a:solidFill>
                </a14:hiddenFill>
              </a:ext>
            </a:extLst>
          </p:spPr>
        </p:pic>
        <p:sp>
          <p:nvSpPr>
            <p:cNvPr id="67595" name="Text Box 11">
              <a:extLst>
                <a:ext uri="{FF2B5EF4-FFF2-40B4-BE49-F238E27FC236}">
                  <a16:creationId xmlns:a16="http://schemas.microsoft.com/office/drawing/2014/main" id="{F1B66B85-2F38-4666-9272-6E371C4A2352}"/>
                </a:ext>
              </a:extLst>
            </p:cNvPr>
            <p:cNvSpPr txBox="1">
              <a:spLocks noChangeArrowheads="1"/>
            </p:cNvSpPr>
            <p:nvPr/>
          </p:nvSpPr>
          <p:spPr bwMode="auto">
            <a:xfrm>
              <a:off x="144" y="3504"/>
              <a:ext cx="57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solidFill>
                    <a:srgbClr val="FF3300"/>
                  </a:solidFill>
                </a:rPr>
                <a:t>Ответ.</a:t>
              </a:r>
              <a:r>
                <a:rPr lang="ru-RU" altLang="ru-RU" sz="2800"/>
                <a:t> Тетраэдра.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7593"/>
                                        </p:tgtEl>
                                        <p:attrNameLst>
                                          <p:attrName>style.visibility</p:attrName>
                                        </p:attrNameLst>
                                      </p:cBhvr>
                                      <p:to>
                                        <p:strVal val="visible"/>
                                      </p:to>
                                    </p:set>
                                    <p:animEffect transition="in" filter="wipe(up)">
                                      <p:cBhvr>
                                        <p:cTn id="7" dur="500"/>
                                        <p:tgtEl>
                                          <p:spTgt spid="67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3E42A712-DC7B-4AA6-82B8-0FC22559348A}"/>
              </a:ext>
            </a:extLst>
          </p:cNvPr>
          <p:cNvSpPr>
            <a:spLocks noGrp="1" noChangeArrowheads="1"/>
          </p:cNvSpPr>
          <p:nvPr>
            <p:ph type="title"/>
          </p:nvPr>
        </p:nvSpPr>
        <p:spPr>
          <a:xfrm>
            <a:off x="685800" y="0"/>
            <a:ext cx="7772400" cy="457200"/>
          </a:xfrm>
        </p:spPr>
        <p:txBody>
          <a:bodyPr/>
          <a:lstStyle/>
          <a:p>
            <a:r>
              <a:rPr lang="ru-RU" altLang="ru-RU" sz="2800">
                <a:solidFill>
                  <a:srgbClr val="FF3300"/>
                </a:solidFill>
              </a:rPr>
              <a:t>ТЕТРАЭДР</a:t>
            </a:r>
          </a:p>
        </p:txBody>
      </p:sp>
      <p:sp>
        <p:nvSpPr>
          <p:cNvPr id="57350" name="Text Box 6">
            <a:extLst>
              <a:ext uri="{FF2B5EF4-FFF2-40B4-BE49-F238E27FC236}">
                <a16:creationId xmlns:a16="http://schemas.microsoft.com/office/drawing/2014/main" id="{A876B54A-5BD9-4BAF-80A9-50F8F3EA3CA1}"/>
              </a:ext>
            </a:extLst>
          </p:cNvPr>
          <p:cNvSpPr txBox="1">
            <a:spLocks noChangeArrowheads="1"/>
          </p:cNvSpPr>
          <p:nvPr/>
        </p:nvSpPr>
        <p:spPr bwMode="auto">
          <a:xfrm>
            <a:off x="152400" y="381000"/>
            <a:ext cx="8991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Наиболее простым правильным многогранником является треугольная пирамида, грани которой правильные треугольники. В каждой ее вершине сходится по три грани. Имея всего четыре грани, этот многогранник называется также</a:t>
            </a:r>
            <a:r>
              <a:rPr lang="ru-RU" altLang="ru-RU" dirty="0">
                <a:solidFill>
                  <a:schemeClr val="accent1"/>
                </a:solidFill>
                <a:cs typeface="Times New Roman" panose="02020603050405020304" pitchFamily="18" charset="0"/>
              </a:rPr>
              <a:t> </a:t>
            </a:r>
            <a:r>
              <a:rPr lang="ru-RU" altLang="ru-RU" dirty="0">
                <a:solidFill>
                  <a:srgbClr val="FF3300"/>
                </a:solidFill>
                <a:cs typeface="Times New Roman" panose="02020603050405020304" pitchFamily="18" charset="0"/>
              </a:rPr>
              <a:t>тетраэдром</a:t>
            </a:r>
            <a:r>
              <a:rPr lang="ru-RU" altLang="ru-RU" dirty="0">
                <a:cs typeface="Times New Roman" panose="02020603050405020304" pitchFamily="18" charset="0"/>
              </a:rPr>
              <a:t>, что в переводе с греческого языка означает четырехгранник.</a:t>
            </a:r>
            <a:endParaRPr lang="ru-RU" altLang="ru-RU" dirty="0"/>
          </a:p>
        </p:txBody>
      </p:sp>
      <p:pic>
        <p:nvPicPr>
          <p:cNvPr id="57352" name="Picture 8">
            <a:extLst>
              <a:ext uri="{FF2B5EF4-FFF2-40B4-BE49-F238E27FC236}">
                <a16:creationId xmlns:a16="http://schemas.microsoft.com/office/drawing/2014/main" id="{7F23FC00-3A58-4F61-B91E-296C9EEF2A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8686800" cy="434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A15B66E-701E-4CBC-9430-CEFAB4D0DE55}"/>
              </a:ext>
            </a:extLst>
          </p:cNvPr>
          <p:cNvSpPr>
            <a:spLocks noGrp="1" noChangeArrowheads="1"/>
          </p:cNvSpPr>
          <p:nvPr>
            <p:ph type="title"/>
          </p:nvPr>
        </p:nvSpPr>
        <p:spPr>
          <a:xfrm>
            <a:off x="685800" y="0"/>
            <a:ext cx="7772400" cy="609600"/>
          </a:xfrm>
        </p:spPr>
        <p:txBody>
          <a:bodyPr/>
          <a:lstStyle/>
          <a:p>
            <a:r>
              <a:rPr lang="ru-RU" altLang="ru-RU" sz="3600">
                <a:solidFill>
                  <a:srgbClr val="FF3300"/>
                </a:solidFill>
              </a:rPr>
              <a:t>Упражнение 22</a:t>
            </a:r>
          </a:p>
        </p:txBody>
      </p:sp>
      <p:sp>
        <p:nvSpPr>
          <p:cNvPr id="69635" name="Text Box 3">
            <a:extLst>
              <a:ext uri="{FF2B5EF4-FFF2-40B4-BE49-F238E27FC236}">
                <a16:creationId xmlns:a16="http://schemas.microsoft.com/office/drawing/2014/main" id="{4224FE1F-9625-44E4-A507-8229151A18C5}"/>
              </a:ext>
            </a:extLst>
          </p:cNvPr>
          <p:cNvSpPr txBox="1">
            <a:spLocks noChangeArrowheads="1"/>
          </p:cNvSpPr>
          <p:nvPr/>
        </p:nvSpPr>
        <p:spPr bwMode="auto">
          <a:xfrm>
            <a:off x="0" y="6858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ru-RU" altLang="ru-RU" sz="2800" dirty="0"/>
              <a:t>	Вершинами какого многогранника являются центры граней икосаэдра?</a:t>
            </a:r>
          </a:p>
        </p:txBody>
      </p:sp>
      <p:pic>
        <p:nvPicPr>
          <p:cNvPr id="69638" name="Picture 6">
            <a:extLst>
              <a:ext uri="{FF2B5EF4-FFF2-40B4-BE49-F238E27FC236}">
                <a16:creationId xmlns:a16="http://schemas.microsoft.com/office/drawing/2014/main" id="{0DB1A833-942B-4F46-9071-05F5B8F72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8610600" cy="4716463"/>
          </a:xfrm>
          <a:prstGeom prst="rect">
            <a:avLst/>
          </a:prstGeom>
          <a:noFill/>
          <a:extLst>
            <a:ext uri="{909E8E84-426E-40DD-AFC4-6F175D3DCCD1}">
              <a14:hiddenFill xmlns:a14="http://schemas.microsoft.com/office/drawing/2010/main">
                <a:solidFill>
                  <a:srgbClr val="FFFFFF"/>
                </a:solidFill>
              </a14:hiddenFill>
            </a:ext>
          </a:extLst>
        </p:spPr>
      </p:pic>
      <p:grpSp>
        <p:nvGrpSpPr>
          <p:cNvPr id="69643" name="Group 11">
            <a:extLst>
              <a:ext uri="{FF2B5EF4-FFF2-40B4-BE49-F238E27FC236}">
                <a16:creationId xmlns:a16="http://schemas.microsoft.com/office/drawing/2014/main" id="{0E6CA999-08F0-4F9C-9ED7-04A351070779}"/>
              </a:ext>
            </a:extLst>
          </p:cNvPr>
          <p:cNvGrpSpPr>
            <a:grpSpLocks/>
          </p:cNvGrpSpPr>
          <p:nvPr/>
        </p:nvGrpSpPr>
        <p:grpSpPr bwMode="auto">
          <a:xfrm>
            <a:off x="381000" y="1524000"/>
            <a:ext cx="8382000" cy="4830763"/>
            <a:chOff x="240" y="1008"/>
            <a:chExt cx="5280" cy="3043"/>
          </a:xfrm>
        </p:grpSpPr>
        <p:pic>
          <p:nvPicPr>
            <p:cNvPr id="69644" name="Picture 12">
              <a:extLst>
                <a:ext uri="{FF2B5EF4-FFF2-40B4-BE49-F238E27FC236}">
                  <a16:creationId xmlns:a16="http://schemas.microsoft.com/office/drawing/2014/main" id="{6258C9AA-216E-4F21-AD94-40FFBA5904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1008"/>
              <a:ext cx="5280" cy="2959"/>
            </a:xfrm>
            <a:prstGeom prst="rect">
              <a:avLst/>
            </a:prstGeom>
            <a:noFill/>
            <a:extLst>
              <a:ext uri="{909E8E84-426E-40DD-AFC4-6F175D3DCCD1}">
                <a14:hiddenFill xmlns:a14="http://schemas.microsoft.com/office/drawing/2010/main">
                  <a:solidFill>
                    <a:srgbClr val="FFFFFF"/>
                  </a:solidFill>
                </a14:hiddenFill>
              </a:ext>
            </a:extLst>
          </p:spPr>
        </p:pic>
        <p:sp>
          <p:nvSpPr>
            <p:cNvPr id="69645" name="Text Box 13">
              <a:extLst>
                <a:ext uri="{FF2B5EF4-FFF2-40B4-BE49-F238E27FC236}">
                  <a16:creationId xmlns:a16="http://schemas.microsoft.com/office/drawing/2014/main" id="{9190FEC7-E77F-42A8-B63B-15268117905E}"/>
                </a:ext>
              </a:extLst>
            </p:cNvPr>
            <p:cNvSpPr txBox="1">
              <a:spLocks noChangeArrowheads="1"/>
            </p:cNvSpPr>
            <p:nvPr/>
          </p:nvSpPr>
          <p:spPr bwMode="auto">
            <a:xfrm>
              <a:off x="1824" y="3724"/>
              <a:ext cx="20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altLang="ru-RU" sz="2800">
                  <a:solidFill>
                    <a:srgbClr val="FF3300"/>
                  </a:solidFill>
                </a:rPr>
                <a:t>Ответ</a:t>
              </a:r>
              <a:r>
                <a:rPr lang="ru-RU" altLang="ru-RU" sz="2800"/>
                <a:t>. Додекаэдра.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9643"/>
                                        </p:tgtEl>
                                        <p:attrNameLst>
                                          <p:attrName>style.visibility</p:attrName>
                                        </p:attrNameLst>
                                      </p:cBhvr>
                                      <p:to>
                                        <p:strVal val="visible"/>
                                      </p:to>
                                    </p:set>
                                    <p:animEffect transition="in" filter="wipe(up)">
                                      <p:cBhvr>
                                        <p:cTn id="7" dur="500"/>
                                        <p:tgtEl>
                                          <p:spTgt spid="69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05B527E-FD26-44D2-A7B9-2532B48551C2}"/>
              </a:ext>
            </a:extLst>
          </p:cNvPr>
          <p:cNvSpPr>
            <a:spLocks noGrp="1" noChangeArrowheads="1"/>
          </p:cNvSpPr>
          <p:nvPr>
            <p:ph type="title"/>
          </p:nvPr>
        </p:nvSpPr>
        <p:spPr>
          <a:xfrm>
            <a:off x="685800" y="0"/>
            <a:ext cx="7772400" cy="609600"/>
          </a:xfrm>
        </p:spPr>
        <p:txBody>
          <a:bodyPr/>
          <a:lstStyle/>
          <a:p>
            <a:r>
              <a:rPr lang="ru-RU" altLang="ru-RU" sz="3600">
                <a:solidFill>
                  <a:srgbClr val="FF3300"/>
                </a:solidFill>
              </a:rPr>
              <a:t>Упражнение 23</a:t>
            </a:r>
          </a:p>
        </p:txBody>
      </p:sp>
      <p:sp>
        <p:nvSpPr>
          <p:cNvPr id="71683" name="Text Box 3">
            <a:extLst>
              <a:ext uri="{FF2B5EF4-FFF2-40B4-BE49-F238E27FC236}">
                <a16:creationId xmlns:a16="http://schemas.microsoft.com/office/drawing/2014/main" id="{BE82BA6F-1083-4E45-8CEA-41D9AD541C94}"/>
              </a:ext>
            </a:extLst>
          </p:cNvPr>
          <p:cNvSpPr txBox="1">
            <a:spLocks noChangeArrowheads="1"/>
          </p:cNvSpPr>
          <p:nvPr/>
        </p:nvSpPr>
        <p:spPr bwMode="auto">
          <a:xfrm>
            <a:off x="0" y="685800"/>
            <a:ext cx="9144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ru-RU" altLang="ru-RU" sz="2800" dirty="0"/>
              <a:t>	Вершинами какого многогранника являются центры граней додекаэдра?</a:t>
            </a:r>
          </a:p>
        </p:txBody>
      </p:sp>
      <p:pic>
        <p:nvPicPr>
          <p:cNvPr id="71687" name="Picture 7">
            <a:extLst>
              <a:ext uri="{FF2B5EF4-FFF2-40B4-BE49-F238E27FC236}">
                <a16:creationId xmlns:a16="http://schemas.microsoft.com/office/drawing/2014/main" id="{A052F2D3-E23F-4C29-9B9E-DFD552A818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0"/>
            <a:ext cx="9144000" cy="4643438"/>
          </a:xfrm>
          <a:prstGeom prst="rect">
            <a:avLst/>
          </a:prstGeom>
          <a:noFill/>
          <a:extLst>
            <a:ext uri="{909E8E84-426E-40DD-AFC4-6F175D3DCCD1}">
              <a14:hiddenFill xmlns:a14="http://schemas.microsoft.com/office/drawing/2010/main">
                <a:solidFill>
                  <a:srgbClr val="FFFFFF"/>
                </a:solidFill>
              </a14:hiddenFill>
            </a:ext>
          </a:extLst>
        </p:spPr>
      </p:pic>
      <p:grpSp>
        <p:nvGrpSpPr>
          <p:cNvPr id="71688" name="Group 8">
            <a:extLst>
              <a:ext uri="{FF2B5EF4-FFF2-40B4-BE49-F238E27FC236}">
                <a16:creationId xmlns:a16="http://schemas.microsoft.com/office/drawing/2014/main" id="{4D5CD27F-5154-43D5-B8A2-7C5300929000}"/>
              </a:ext>
            </a:extLst>
          </p:cNvPr>
          <p:cNvGrpSpPr>
            <a:grpSpLocks/>
          </p:cNvGrpSpPr>
          <p:nvPr/>
        </p:nvGrpSpPr>
        <p:grpSpPr bwMode="auto">
          <a:xfrm>
            <a:off x="0" y="1600200"/>
            <a:ext cx="9144000" cy="4830763"/>
            <a:chOff x="0" y="1008"/>
            <a:chExt cx="5760" cy="3043"/>
          </a:xfrm>
        </p:grpSpPr>
        <p:pic>
          <p:nvPicPr>
            <p:cNvPr id="71689" name="Picture 9">
              <a:extLst>
                <a:ext uri="{FF2B5EF4-FFF2-40B4-BE49-F238E27FC236}">
                  <a16:creationId xmlns:a16="http://schemas.microsoft.com/office/drawing/2014/main" id="{012D0DBC-FBD9-4370-810D-A4231C5EC6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8"/>
              <a:ext cx="5760" cy="2856"/>
            </a:xfrm>
            <a:prstGeom prst="rect">
              <a:avLst/>
            </a:prstGeom>
            <a:noFill/>
            <a:extLst>
              <a:ext uri="{909E8E84-426E-40DD-AFC4-6F175D3DCCD1}">
                <a14:hiddenFill xmlns:a14="http://schemas.microsoft.com/office/drawing/2010/main">
                  <a:solidFill>
                    <a:srgbClr val="FFFFFF"/>
                  </a:solidFill>
                </a14:hiddenFill>
              </a:ext>
            </a:extLst>
          </p:spPr>
        </p:pic>
        <p:sp>
          <p:nvSpPr>
            <p:cNvPr id="71690" name="Text Box 10">
              <a:extLst>
                <a:ext uri="{FF2B5EF4-FFF2-40B4-BE49-F238E27FC236}">
                  <a16:creationId xmlns:a16="http://schemas.microsoft.com/office/drawing/2014/main" id="{E5D985AE-4970-4094-8E6E-556018A30C3A}"/>
                </a:ext>
              </a:extLst>
            </p:cNvPr>
            <p:cNvSpPr txBox="1">
              <a:spLocks noChangeArrowheads="1"/>
            </p:cNvSpPr>
            <p:nvPr/>
          </p:nvSpPr>
          <p:spPr bwMode="auto">
            <a:xfrm>
              <a:off x="0" y="3724"/>
              <a:ext cx="57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altLang="ru-RU" sz="2800">
                  <a:solidFill>
                    <a:srgbClr val="FF3300"/>
                  </a:solidFill>
                </a:rPr>
                <a:t>Ответ.</a:t>
              </a:r>
              <a:r>
                <a:rPr lang="ru-RU" altLang="ru-RU" sz="2800"/>
                <a:t> Икосаэдра.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1688"/>
                                        </p:tgtEl>
                                        <p:attrNameLst>
                                          <p:attrName>style.visibility</p:attrName>
                                        </p:attrNameLst>
                                      </p:cBhvr>
                                      <p:to>
                                        <p:strVal val="visible"/>
                                      </p:to>
                                    </p:set>
                                    <p:animEffect transition="in" filter="wipe(up)">
                                      <p:cBhvr>
                                        <p:cTn id="7" dur="500"/>
                                        <p:tgtEl>
                                          <p:spTgt spid="71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C61F55D-6EB1-49CD-A4CD-8BBBBE54E48D}"/>
              </a:ext>
            </a:extLst>
          </p:cNvPr>
          <p:cNvSpPr>
            <a:spLocks noGrp="1" noChangeArrowheads="1"/>
          </p:cNvSpPr>
          <p:nvPr>
            <p:ph type="title"/>
          </p:nvPr>
        </p:nvSpPr>
        <p:spPr>
          <a:xfrm>
            <a:off x="685800" y="0"/>
            <a:ext cx="7772400" cy="457200"/>
          </a:xfrm>
        </p:spPr>
        <p:txBody>
          <a:bodyPr/>
          <a:lstStyle/>
          <a:p>
            <a:r>
              <a:rPr lang="ru-RU" altLang="ru-RU" sz="2800">
                <a:solidFill>
                  <a:srgbClr val="FF3300"/>
                </a:solidFill>
              </a:rPr>
              <a:t>ОКТАЭДР</a:t>
            </a:r>
          </a:p>
        </p:txBody>
      </p:sp>
      <p:sp>
        <p:nvSpPr>
          <p:cNvPr id="40963" name="Text Box 3">
            <a:extLst>
              <a:ext uri="{FF2B5EF4-FFF2-40B4-BE49-F238E27FC236}">
                <a16:creationId xmlns:a16="http://schemas.microsoft.com/office/drawing/2014/main" id="{0B54AEDB-C25D-4AE3-AADA-B995300A1ADD}"/>
              </a:ext>
            </a:extLst>
          </p:cNvPr>
          <p:cNvSpPr txBox="1">
            <a:spLocks noChangeArrowheads="1"/>
          </p:cNvSpPr>
          <p:nvPr/>
        </p:nvSpPr>
        <p:spPr bwMode="auto">
          <a:xfrm>
            <a:off x="152400" y="457200"/>
            <a:ext cx="8839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Многогранник, гранями которого являются правильные треугольники и в каждой вершине сходится четыре грани</a:t>
            </a:r>
            <a:r>
              <a:rPr lang="ru-RU" altLang="ru-RU" dirty="0"/>
              <a:t> </a:t>
            </a:r>
            <a:r>
              <a:rPr lang="ru-RU" altLang="ru-RU" dirty="0">
                <a:cs typeface="Times New Roman" panose="02020603050405020304" pitchFamily="18" charset="0"/>
              </a:rPr>
              <a:t>называется</a:t>
            </a:r>
            <a:r>
              <a:rPr lang="ru-RU" altLang="ru-RU" dirty="0">
                <a:solidFill>
                  <a:schemeClr val="accent1"/>
                </a:solidFill>
                <a:cs typeface="Times New Roman" panose="02020603050405020304" pitchFamily="18" charset="0"/>
              </a:rPr>
              <a:t> </a:t>
            </a:r>
            <a:r>
              <a:rPr lang="ru-RU" altLang="ru-RU" dirty="0">
                <a:solidFill>
                  <a:srgbClr val="FF3300"/>
                </a:solidFill>
                <a:cs typeface="Times New Roman" panose="02020603050405020304" pitchFamily="18" charset="0"/>
              </a:rPr>
              <a:t>октаэдром.</a:t>
            </a:r>
          </a:p>
        </p:txBody>
      </p:sp>
      <p:pic>
        <p:nvPicPr>
          <p:cNvPr id="40971" name="Picture 11">
            <a:extLst>
              <a:ext uri="{FF2B5EF4-FFF2-40B4-BE49-F238E27FC236}">
                <a16:creationId xmlns:a16="http://schemas.microsoft.com/office/drawing/2014/main" id="{6763C70F-F917-4CCA-A1E1-6E507D4ADD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09800"/>
            <a:ext cx="9144000" cy="4378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BD804C2-8473-42E6-90ED-9661F2F04D34}"/>
              </a:ext>
            </a:extLst>
          </p:cNvPr>
          <p:cNvSpPr>
            <a:spLocks noGrp="1" noChangeArrowheads="1"/>
          </p:cNvSpPr>
          <p:nvPr>
            <p:ph type="title"/>
          </p:nvPr>
        </p:nvSpPr>
        <p:spPr>
          <a:xfrm>
            <a:off x="685800" y="0"/>
            <a:ext cx="7772400" cy="457200"/>
          </a:xfrm>
        </p:spPr>
        <p:txBody>
          <a:bodyPr/>
          <a:lstStyle/>
          <a:p>
            <a:r>
              <a:rPr lang="ru-RU" altLang="ru-RU" sz="2800">
                <a:solidFill>
                  <a:srgbClr val="FF3300"/>
                </a:solidFill>
              </a:rPr>
              <a:t>ИКОСАЭДР</a:t>
            </a:r>
          </a:p>
        </p:txBody>
      </p:sp>
      <p:sp>
        <p:nvSpPr>
          <p:cNvPr id="58375" name="Text Box 7">
            <a:extLst>
              <a:ext uri="{FF2B5EF4-FFF2-40B4-BE49-F238E27FC236}">
                <a16:creationId xmlns:a16="http://schemas.microsoft.com/office/drawing/2014/main" id="{A936D540-7300-4DA6-8F4C-ADCDB3CB8A19}"/>
              </a:ext>
            </a:extLst>
          </p:cNvPr>
          <p:cNvSpPr txBox="1">
            <a:spLocks noChangeArrowheads="1"/>
          </p:cNvSpPr>
          <p:nvPr/>
        </p:nvSpPr>
        <p:spPr bwMode="auto">
          <a:xfrm>
            <a:off x="152400" y="533400"/>
            <a:ext cx="8839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Многогранник, в каждой вершине которого сходится пять правильных треугольников называется</a:t>
            </a:r>
            <a:r>
              <a:rPr lang="ru-RU" altLang="ru-RU" dirty="0">
                <a:solidFill>
                  <a:schemeClr val="accent1"/>
                </a:solidFill>
                <a:cs typeface="Times New Roman" panose="02020603050405020304" pitchFamily="18" charset="0"/>
              </a:rPr>
              <a:t> </a:t>
            </a:r>
            <a:r>
              <a:rPr lang="ru-RU" altLang="ru-RU" dirty="0">
                <a:solidFill>
                  <a:srgbClr val="FF3300"/>
                </a:solidFill>
                <a:cs typeface="Times New Roman" panose="02020603050405020304" pitchFamily="18" charset="0"/>
              </a:rPr>
              <a:t>икосаэдром.</a:t>
            </a:r>
          </a:p>
        </p:txBody>
      </p:sp>
      <p:pic>
        <p:nvPicPr>
          <p:cNvPr id="58377" name="Picture 9">
            <a:extLst>
              <a:ext uri="{FF2B5EF4-FFF2-40B4-BE49-F238E27FC236}">
                <a16:creationId xmlns:a16="http://schemas.microsoft.com/office/drawing/2014/main" id="{F1F64BD8-A86A-43D6-883A-2869BE99B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41538"/>
            <a:ext cx="8610600" cy="47164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8E5CFFC-A3D4-4652-93CC-F8A93CE15D2B}"/>
              </a:ext>
            </a:extLst>
          </p:cNvPr>
          <p:cNvSpPr>
            <a:spLocks noGrp="1" noChangeArrowheads="1"/>
          </p:cNvSpPr>
          <p:nvPr>
            <p:ph type="title"/>
          </p:nvPr>
        </p:nvSpPr>
        <p:spPr>
          <a:xfrm>
            <a:off x="685800" y="0"/>
            <a:ext cx="7772400" cy="457200"/>
          </a:xfrm>
        </p:spPr>
        <p:txBody>
          <a:bodyPr/>
          <a:lstStyle/>
          <a:p>
            <a:r>
              <a:rPr lang="ru-RU" altLang="ru-RU" sz="2800">
                <a:solidFill>
                  <a:srgbClr val="FF3300"/>
                </a:solidFill>
              </a:rPr>
              <a:t>КУБ (ГЕКСАЭДР)</a:t>
            </a:r>
          </a:p>
        </p:txBody>
      </p:sp>
      <p:sp>
        <p:nvSpPr>
          <p:cNvPr id="41996" name="Text Box 12">
            <a:extLst>
              <a:ext uri="{FF2B5EF4-FFF2-40B4-BE49-F238E27FC236}">
                <a16:creationId xmlns:a16="http://schemas.microsoft.com/office/drawing/2014/main" id="{D0D7CC18-FF45-4722-B1D0-C4BC53D1A4A3}"/>
              </a:ext>
            </a:extLst>
          </p:cNvPr>
          <p:cNvSpPr txBox="1">
            <a:spLocks noChangeArrowheads="1"/>
          </p:cNvSpPr>
          <p:nvPr/>
        </p:nvSpPr>
        <p:spPr bwMode="auto">
          <a:xfrm>
            <a:off x="152400" y="457200"/>
            <a:ext cx="8991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Многогранник, гранями которого являются </a:t>
            </a:r>
            <a:r>
              <a:rPr lang="ru-RU" altLang="ru-RU" dirty="0"/>
              <a:t>квадраты</a:t>
            </a:r>
            <a:r>
              <a:rPr lang="ru-RU" altLang="ru-RU" dirty="0">
                <a:cs typeface="Times New Roman" panose="02020603050405020304" pitchFamily="18" charset="0"/>
              </a:rPr>
              <a:t> и в каждой вершине сходится три грани называется</a:t>
            </a:r>
            <a:r>
              <a:rPr lang="ru-RU" altLang="ru-RU" dirty="0">
                <a:solidFill>
                  <a:schemeClr val="accent1"/>
                </a:solidFill>
                <a:cs typeface="Times New Roman" panose="02020603050405020304" pitchFamily="18" charset="0"/>
              </a:rPr>
              <a:t> </a:t>
            </a:r>
            <a:r>
              <a:rPr lang="ru-RU" altLang="ru-RU" dirty="0">
                <a:solidFill>
                  <a:srgbClr val="FF3300"/>
                </a:solidFill>
              </a:rPr>
              <a:t>кубом или гексаэдром</a:t>
            </a:r>
            <a:r>
              <a:rPr lang="ru-RU" altLang="ru-RU" dirty="0">
                <a:solidFill>
                  <a:srgbClr val="FF3300"/>
                </a:solidFill>
                <a:cs typeface="Times New Roman" panose="02020603050405020304" pitchFamily="18" charset="0"/>
              </a:rPr>
              <a:t>.</a:t>
            </a:r>
          </a:p>
        </p:txBody>
      </p:sp>
      <p:pic>
        <p:nvPicPr>
          <p:cNvPr id="41997" name="Picture 13">
            <a:extLst>
              <a:ext uri="{FF2B5EF4-FFF2-40B4-BE49-F238E27FC236}">
                <a16:creationId xmlns:a16="http://schemas.microsoft.com/office/drawing/2014/main" id="{00CD905E-BFE5-42D3-9B3E-C4481090F7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90763"/>
            <a:ext cx="9144000" cy="4567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C2225AB-97D5-41C0-827F-40F0BA376A29}"/>
              </a:ext>
            </a:extLst>
          </p:cNvPr>
          <p:cNvSpPr>
            <a:spLocks noGrp="1" noChangeArrowheads="1"/>
          </p:cNvSpPr>
          <p:nvPr>
            <p:ph type="title"/>
          </p:nvPr>
        </p:nvSpPr>
        <p:spPr>
          <a:xfrm>
            <a:off x="685800" y="0"/>
            <a:ext cx="7772400" cy="457200"/>
          </a:xfrm>
        </p:spPr>
        <p:txBody>
          <a:bodyPr/>
          <a:lstStyle/>
          <a:p>
            <a:r>
              <a:rPr lang="ru-RU" altLang="ru-RU" sz="2800">
                <a:solidFill>
                  <a:srgbClr val="FF3300"/>
                </a:solidFill>
              </a:rPr>
              <a:t>ДОДЕКАЭДР</a:t>
            </a:r>
          </a:p>
        </p:txBody>
      </p:sp>
      <p:sp>
        <p:nvSpPr>
          <p:cNvPr id="43011" name="Text Box 3">
            <a:extLst>
              <a:ext uri="{FF2B5EF4-FFF2-40B4-BE49-F238E27FC236}">
                <a16:creationId xmlns:a16="http://schemas.microsoft.com/office/drawing/2014/main" id="{1CCBFC94-80B7-4ED9-A742-74324062B27F}"/>
              </a:ext>
            </a:extLst>
          </p:cNvPr>
          <p:cNvSpPr txBox="1">
            <a:spLocks noChangeArrowheads="1"/>
          </p:cNvSpPr>
          <p:nvPr/>
        </p:nvSpPr>
        <p:spPr bwMode="auto">
          <a:xfrm>
            <a:off x="152400" y="457200"/>
            <a:ext cx="8991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cs typeface="Times New Roman" panose="02020603050405020304" pitchFamily="18" charset="0"/>
              </a:rPr>
              <a:t>	Многогранник, гранями которого являются правильные пятиугольники и в каждой вершине сходится три грани называется</a:t>
            </a:r>
            <a:r>
              <a:rPr lang="ru-RU" altLang="ru-RU" dirty="0">
                <a:solidFill>
                  <a:schemeClr val="accent1"/>
                </a:solidFill>
                <a:cs typeface="Times New Roman" panose="02020603050405020304" pitchFamily="18" charset="0"/>
              </a:rPr>
              <a:t> </a:t>
            </a:r>
            <a:r>
              <a:rPr lang="ru-RU" altLang="ru-RU" dirty="0">
                <a:solidFill>
                  <a:srgbClr val="FF3300"/>
                </a:solidFill>
                <a:cs typeface="Times New Roman" panose="02020603050405020304" pitchFamily="18" charset="0"/>
              </a:rPr>
              <a:t>додекаэдром.</a:t>
            </a:r>
          </a:p>
        </p:txBody>
      </p:sp>
      <p:pic>
        <p:nvPicPr>
          <p:cNvPr id="43016" name="Picture 8">
            <a:extLst>
              <a:ext uri="{FF2B5EF4-FFF2-40B4-BE49-F238E27FC236}">
                <a16:creationId xmlns:a16="http://schemas.microsoft.com/office/drawing/2014/main" id="{83168C87-C988-452B-BC75-7A4CA4B5E0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78025"/>
            <a:ext cx="9144000" cy="46434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149405-6B47-4CE5-AB24-16970F1EB711}"/>
              </a:ext>
            </a:extLst>
          </p:cNvPr>
          <p:cNvSpPr>
            <a:spLocks noGrp="1"/>
          </p:cNvSpPr>
          <p:nvPr>
            <p:ph type="ctrTitle" idx="4294967295"/>
          </p:nvPr>
        </p:nvSpPr>
        <p:spPr>
          <a:xfrm>
            <a:off x="533400" y="0"/>
            <a:ext cx="7772400" cy="503238"/>
          </a:xfrm>
        </p:spPr>
        <p:txBody>
          <a:bodyPr>
            <a:normAutofit fontScale="90000"/>
          </a:bodyPr>
          <a:lstStyle/>
          <a:p>
            <a:r>
              <a:rPr lang="ru-RU" altLang="ru-RU" sz="3600"/>
              <a:t>Кубок Кеплера</a:t>
            </a:r>
            <a:r>
              <a:rPr lang="ru-RU" altLang="ru-RU" sz="3600">
                <a:cs typeface="Times New Roman" panose="02020603050405020304" pitchFamily="18" charset="0"/>
              </a:rPr>
              <a:t> </a:t>
            </a:r>
          </a:p>
        </p:txBody>
      </p:sp>
      <p:sp>
        <p:nvSpPr>
          <p:cNvPr id="121859" name="TextBox 3">
            <a:extLst>
              <a:ext uri="{FF2B5EF4-FFF2-40B4-BE49-F238E27FC236}">
                <a16:creationId xmlns:a16="http://schemas.microsoft.com/office/drawing/2014/main" id="{E7D327F5-ECE3-445D-B54B-32F5DDED9231}"/>
              </a:ext>
            </a:extLst>
          </p:cNvPr>
          <p:cNvSpPr txBox="1">
            <a:spLocks noChangeArrowheads="1"/>
          </p:cNvSpPr>
          <p:nvPr/>
        </p:nvSpPr>
        <p:spPr bwMode="auto">
          <a:xfrm>
            <a:off x="2771775" y="365125"/>
            <a:ext cx="6372225" cy="64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gn="just"/>
            <a:r>
              <a:rPr lang="ru-RU" altLang="ru-RU" sz="2000" dirty="0">
                <a:cs typeface="Times New Roman" panose="02020603050405020304" pitchFamily="18" charset="0"/>
              </a:rPr>
              <a:t>	Иоганн Кеплер </a:t>
            </a:r>
            <a:r>
              <a:rPr lang="en-US" altLang="ru-RU" sz="2000" dirty="0">
                <a:cs typeface="Times New Roman" panose="02020603050405020304" pitchFamily="18" charset="0"/>
              </a:rPr>
              <a:t>(1571 – 1630) </a:t>
            </a:r>
            <a:r>
              <a:rPr lang="ru-RU" altLang="ru-RU" sz="2000" dirty="0">
                <a:cs typeface="Times New Roman" panose="02020603050405020304" pitchFamily="18" charset="0"/>
              </a:rPr>
              <a:t>в одной из первых своих работ "Тайна мироздания" в 1596 году, используя правильные многогранники, вывел принцип, которому подчиняются формы и размеры орбит планет Солнечной системы. Геометрия Солнечной системы, по Кеплеру, заключалась в следующем: "Земля (имеется в виду орбита Земли) есть мера всех орбит. Вокруг нее опишем додекаэдр. Описанная вокруг додекаэдра сфера есть сфера Марса. Вокруг сферы Марса опишем тетраэдр. Описанная вокруг тетраэдра сфера есть сфера Юпитера. Вокруг сферы Юпитера опишем куб. Описанная вокруг куба сфера есть сфера Сатурна. В сферу Земли вложим икосаэдр. Вписанная в него сфера есть сфера Венеры. В сферу Венеры вложим октаэдр. Вписанная в него сфера есть сфера Меркурия". Такая модель Солнечной системы получила название "Космического кубка" Кеплера.</a:t>
            </a:r>
            <a:r>
              <a:rPr lang="en-US" altLang="ru-RU" sz="2000" dirty="0">
                <a:cs typeface="Times New Roman" panose="02020603050405020304" pitchFamily="18" charset="0"/>
              </a:rPr>
              <a:t> </a:t>
            </a:r>
            <a:r>
              <a:rPr lang="ru-RU" altLang="ru-RU" sz="2000" dirty="0">
                <a:cs typeface="Times New Roman" panose="02020603050405020304" pitchFamily="18" charset="0"/>
              </a:rPr>
              <a:t>Впоследствии, проведя более точные измерения, Кеплер пришел к выводу, что орбиты планет являются не окружностями, а эллипсами, при этом Солнце находится в одном из фокусов этих эллипсов. В этом состоит 1-ый закон Кеплера.</a:t>
            </a:r>
          </a:p>
        </p:txBody>
      </p:sp>
      <p:pic>
        <p:nvPicPr>
          <p:cNvPr id="121860" name="Рисунок 2">
            <a:extLst>
              <a:ext uri="{FF2B5EF4-FFF2-40B4-BE49-F238E27FC236}">
                <a16:creationId xmlns:a16="http://schemas.microsoft.com/office/drawing/2014/main" id="{2EC908F5-80DE-454D-A5D4-6FF5B4D771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09600"/>
            <a:ext cx="2538413"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861" name="Рисунок 3">
            <a:extLst>
              <a:ext uri="{FF2B5EF4-FFF2-40B4-BE49-F238E27FC236}">
                <a16:creationId xmlns:a16="http://schemas.microsoft.com/office/drawing/2014/main" id="{B347B664-884B-4D09-9A3E-1EB3B4B473A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733800"/>
            <a:ext cx="2535238" cy="291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8A074B9-2152-43C6-9505-15F42754AEB0}"/>
              </a:ext>
            </a:extLst>
          </p:cNvPr>
          <p:cNvSpPr>
            <a:spLocks noGrp="1" noChangeArrowheads="1"/>
          </p:cNvSpPr>
          <p:nvPr>
            <p:ph type="title"/>
          </p:nvPr>
        </p:nvSpPr>
        <p:spPr>
          <a:xfrm>
            <a:off x="685800" y="152400"/>
            <a:ext cx="7772400" cy="609600"/>
          </a:xfrm>
        </p:spPr>
        <p:txBody>
          <a:bodyPr/>
          <a:lstStyle/>
          <a:p>
            <a:r>
              <a:rPr lang="ru-RU" altLang="ru-RU" sz="3600">
                <a:solidFill>
                  <a:srgbClr val="FF3300"/>
                </a:solidFill>
              </a:rPr>
              <a:t>Упражнение 1</a:t>
            </a:r>
          </a:p>
        </p:txBody>
      </p:sp>
      <p:sp>
        <p:nvSpPr>
          <p:cNvPr id="44035" name="Text Box 3">
            <a:extLst>
              <a:ext uri="{FF2B5EF4-FFF2-40B4-BE49-F238E27FC236}">
                <a16:creationId xmlns:a16="http://schemas.microsoft.com/office/drawing/2014/main" id="{1654F63E-2C3B-443C-BB5A-5EEB18F26911}"/>
              </a:ext>
            </a:extLst>
          </p:cNvPr>
          <p:cNvSpPr txBox="1">
            <a:spLocks noChangeArrowheads="1"/>
          </p:cNvSpPr>
          <p:nvPr/>
        </p:nvSpPr>
        <p:spPr bwMode="auto">
          <a:xfrm>
            <a:off x="152400" y="83820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 клетчатой бумаге и</a:t>
            </a:r>
            <a:r>
              <a:rPr lang="ru-RU" altLang="ru-RU" sz="2800" dirty="0">
                <a:cs typeface="Times New Roman" panose="02020603050405020304" pitchFamily="18" charset="0"/>
              </a:rPr>
              <a:t>зобразите тетраэдр аналогично данному на рисунке. </a:t>
            </a:r>
          </a:p>
        </p:txBody>
      </p:sp>
      <p:pic>
        <p:nvPicPr>
          <p:cNvPr id="44037" name="Picture 5">
            <a:extLst>
              <a:ext uri="{FF2B5EF4-FFF2-40B4-BE49-F238E27FC236}">
                <a16:creationId xmlns:a16="http://schemas.microsoft.com/office/drawing/2014/main" id="{87AFD087-280A-4B3A-A1BF-67A850E1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905000"/>
            <a:ext cx="4756150" cy="387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TotalTime>
  <Words>961</Words>
  <Application>Microsoft Office PowerPoint</Application>
  <PresentationFormat>Экран (4:3)</PresentationFormat>
  <Paragraphs>124</Paragraphs>
  <Slides>31</Slides>
  <Notes>18</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2</vt:i4>
      </vt:variant>
      <vt:variant>
        <vt:lpstr>Заголовки слайдов</vt:lpstr>
      </vt:variant>
      <vt:variant>
        <vt:i4>31</vt:i4>
      </vt:variant>
    </vt:vector>
  </HeadingPairs>
  <TitlesOfParts>
    <vt:vector size="37" baseType="lpstr">
      <vt:lpstr>Times New Roman</vt:lpstr>
      <vt:lpstr>Arial</vt:lpstr>
      <vt:lpstr>Tahoma</vt:lpstr>
      <vt:lpstr>Оформление по умолчанию</vt:lpstr>
      <vt:lpstr>Точечный рисунок</vt:lpstr>
      <vt:lpstr>MathType 5.0 Equation</vt:lpstr>
      <vt:lpstr>ПРАВИЛЬНЫЕ МНОГОГРАННИКИ</vt:lpstr>
      <vt:lpstr>Презентация PowerPoint</vt:lpstr>
      <vt:lpstr>ТЕТРАЭДР</vt:lpstr>
      <vt:lpstr>ОКТАЭДР</vt:lpstr>
      <vt:lpstr>ИКОСАЭДР</vt:lpstr>
      <vt:lpstr>КУБ (ГЕКСАЭДР)</vt:lpstr>
      <vt:lpstr>ДОДЕКАЭДР</vt:lpstr>
      <vt:lpstr>Кубок Кеплера </vt:lpstr>
      <vt:lpstr>Упражнение 1</vt:lpstr>
      <vt:lpstr>Упражнение 2</vt:lpstr>
      <vt:lpstr>Упражнение 3</vt:lpstr>
      <vt:lpstr>Упражнение 4</vt:lpstr>
      <vt:lpstr>Упражнение 5</vt:lpstr>
      <vt:lpstr>Упражнение 6</vt:lpstr>
      <vt:lpstr>Упражнение 7</vt:lpstr>
      <vt:lpstr>Упражнение 8</vt:lpstr>
      <vt:lpstr>Упражнение 9</vt:lpstr>
      <vt:lpstr>Упражнение 10</vt:lpstr>
      <vt:lpstr>Упражнение 11</vt:lpstr>
      <vt:lpstr>Упражнение 12</vt:lpstr>
      <vt:lpstr>Упражнение 13</vt:lpstr>
      <vt:lpstr>Упражнение 14</vt:lpstr>
      <vt:lpstr>Упражнение 15</vt:lpstr>
      <vt:lpstr>Упражнение 16</vt:lpstr>
      <vt:lpstr>Упражнение 17</vt:lpstr>
      <vt:lpstr>Упражнение 18</vt:lpstr>
      <vt:lpstr>Упражнение 19</vt:lpstr>
      <vt:lpstr>Упражнение 20</vt:lpstr>
      <vt:lpstr>Упражнение 21</vt:lpstr>
      <vt:lpstr>Упражнение 22</vt:lpstr>
      <vt:lpstr>Упражнение 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ИЗМЕРЕНИЕ ДВУГРАННЫХ И МНОГОГРАННЫХ УГЛОВ</dc:title>
  <dc:creator>*</dc:creator>
  <cp:lastModifiedBy>Смирнов Владимир Алексеевич</cp:lastModifiedBy>
  <cp:revision>39</cp:revision>
  <dcterms:created xsi:type="dcterms:W3CDTF">2007-12-05T04:57:17Z</dcterms:created>
  <dcterms:modified xsi:type="dcterms:W3CDTF">2021-07-15T08:57:49Z</dcterms:modified>
</cp:coreProperties>
</file>