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55" r:id="rId2"/>
    <p:sldId id="568" r:id="rId3"/>
    <p:sldId id="569" r:id="rId4"/>
    <p:sldId id="570" r:id="rId5"/>
    <p:sldId id="471" r:id="rId6"/>
    <p:sldId id="472" r:id="rId7"/>
    <p:sldId id="473" r:id="rId8"/>
    <p:sldId id="571" r:id="rId9"/>
    <p:sldId id="572" r:id="rId10"/>
    <p:sldId id="573" r:id="rId11"/>
    <p:sldId id="474" r:id="rId12"/>
    <p:sldId id="475" r:id="rId13"/>
    <p:sldId id="482" r:id="rId14"/>
    <p:sldId id="478" r:id="rId15"/>
    <p:sldId id="479" r:id="rId16"/>
    <p:sldId id="578" r:id="rId17"/>
    <p:sldId id="579" r:id="rId18"/>
    <p:sldId id="574" r:id="rId19"/>
    <p:sldId id="575" r:id="rId20"/>
    <p:sldId id="480" r:id="rId21"/>
    <p:sldId id="576" r:id="rId22"/>
    <p:sldId id="577" r:id="rId23"/>
    <p:sldId id="580" r:id="rId24"/>
    <p:sldId id="581" r:id="rId25"/>
    <p:sldId id="582" r:id="rId26"/>
    <p:sldId id="583" r:id="rId27"/>
    <p:sldId id="567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7868" autoAdjust="0"/>
  </p:normalViewPr>
  <p:slideViewPr>
    <p:cSldViewPr>
      <p:cViewPr varScale="1">
        <p:scale>
          <a:sx n="100" d="100"/>
          <a:sy n="100" d="100"/>
        </p:scale>
        <p:origin x="2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2EE8067-C725-4188-A3E0-B5150D61E40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384A29D-8343-4DE2-B0AC-7BB70B6C0E1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276B3F87-4085-4189-935D-D71E864650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8E4FE0B-5AF2-4154-AFD7-7E1156A1C9B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5A78123C-4184-438A-A946-038F69BD0BF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4AF5C6D3-2327-40C2-A5B4-D50F161425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6856B9-AC78-4DF2-AFDF-E100713ED78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1362351-1B75-465B-A32D-50B3ECD916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AE295-883C-40C2-A554-1A61F11FE95B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1026">
            <a:extLst>
              <a:ext uri="{FF2B5EF4-FFF2-40B4-BE49-F238E27FC236}">
                <a16:creationId xmlns:a16="http://schemas.microsoft.com/office/drawing/2014/main" id="{66877617-ED6F-49E8-9F80-CD661C6E2F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1027">
            <a:extLst>
              <a:ext uri="{FF2B5EF4-FFF2-40B4-BE49-F238E27FC236}">
                <a16:creationId xmlns:a16="http://schemas.microsoft.com/office/drawing/2014/main" id="{E9C14CC1-9C60-4D59-9AD8-D117567AFB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AC415C-2585-40B0-8A90-4A9448237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28337A-05AD-4933-96BF-E6B889EC7C1F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741378" name="Rectangle 2">
            <a:extLst>
              <a:ext uri="{FF2B5EF4-FFF2-40B4-BE49-F238E27FC236}">
                <a16:creationId xmlns:a16="http://schemas.microsoft.com/office/drawing/2014/main" id="{FB013726-5734-4BDC-8D70-0FD64D9583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1379" name="Rectangle 3">
            <a:extLst>
              <a:ext uri="{FF2B5EF4-FFF2-40B4-BE49-F238E27FC236}">
                <a16:creationId xmlns:a16="http://schemas.microsoft.com/office/drawing/2014/main" id="{FE015309-661A-4A6C-ADFC-3906C3D3E4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417092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1731374-4830-42A9-BB30-47D8A0B10E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B41456-DE3B-459D-AB36-AEA14836B583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799746" name="Rectangle 2">
            <a:extLst>
              <a:ext uri="{FF2B5EF4-FFF2-40B4-BE49-F238E27FC236}">
                <a16:creationId xmlns:a16="http://schemas.microsoft.com/office/drawing/2014/main" id="{D4282D18-28C6-49D3-80E8-221B6DE251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9747" name="Rectangle 3">
            <a:extLst>
              <a:ext uri="{FF2B5EF4-FFF2-40B4-BE49-F238E27FC236}">
                <a16:creationId xmlns:a16="http://schemas.microsoft.com/office/drawing/2014/main" id="{DDF5B195-4A59-4CE5-9D94-0F47627290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8531CE-12A3-4121-972B-05E9ACE0C0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2A2516-ECF6-4E4A-9608-F6EDEB0A0292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801794" name="Rectangle 2">
            <a:extLst>
              <a:ext uri="{FF2B5EF4-FFF2-40B4-BE49-F238E27FC236}">
                <a16:creationId xmlns:a16="http://schemas.microsoft.com/office/drawing/2014/main" id="{7D78F0CB-36CD-425E-ACC7-C348DDDA91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1795" name="Rectangle 3">
            <a:extLst>
              <a:ext uri="{FF2B5EF4-FFF2-40B4-BE49-F238E27FC236}">
                <a16:creationId xmlns:a16="http://schemas.microsoft.com/office/drawing/2014/main" id="{9A4B37D5-C0E4-4EDE-83D6-6F65AC5970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96226E-8B3D-4898-A176-1F4A52BB33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E3AF4C-CD9F-4BBA-AD5F-689FDDC9B65B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816130" name="Rectangle 2">
            <a:extLst>
              <a:ext uri="{FF2B5EF4-FFF2-40B4-BE49-F238E27FC236}">
                <a16:creationId xmlns:a16="http://schemas.microsoft.com/office/drawing/2014/main" id="{8B07A90A-E0E3-45DC-B9E0-855022D70E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6131" name="Rectangle 3">
            <a:extLst>
              <a:ext uri="{FF2B5EF4-FFF2-40B4-BE49-F238E27FC236}">
                <a16:creationId xmlns:a16="http://schemas.microsoft.com/office/drawing/2014/main" id="{11EFD349-9ECF-47C8-BFDA-78E72FB43F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023423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AA0595A-190E-45EE-BAD4-D2149B2F56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861A80-7408-4540-AEC7-E33B72F5E24A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807938" name="Rectangle 2">
            <a:extLst>
              <a:ext uri="{FF2B5EF4-FFF2-40B4-BE49-F238E27FC236}">
                <a16:creationId xmlns:a16="http://schemas.microsoft.com/office/drawing/2014/main" id="{6703ECB4-76B5-4B18-BED1-BACD01ED5A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7939" name="Rectangle 3">
            <a:extLst>
              <a:ext uri="{FF2B5EF4-FFF2-40B4-BE49-F238E27FC236}">
                <a16:creationId xmlns:a16="http://schemas.microsoft.com/office/drawing/2014/main" id="{927D3833-36F4-4D63-BF7D-17FA525A56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DDA39EF-2A1C-4266-9F68-FF69BB848F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040A75-250E-4F7F-8337-072EFE16DF91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809986" name="Rectangle 2">
            <a:extLst>
              <a:ext uri="{FF2B5EF4-FFF2-40B4-BE49-F238E27FC236}">
                <a16:creationId xmlns:a16="http://schemas.microsoft.com/office/drawing/2014/main" id="{05218EC5-372B-49C2-A8E1-8B35CB1FF5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987" name="Rectangle 3">
            <a:extLst>
              <a:ext uri="{FF2B5EF4-FFF2-40B4-BE49-F238E27FC236}">
                <a16:creationId xmlns:a16="http://schemas.microsoft.com/office/drawing/2014/main" id="{85A6F7C2-01CE-4933-92FD-2D6E6A025D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3DA045F-6907-4E9F-86AD-351F2FC479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A5D61B-B925-4678-952F-F727852FC7E8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751618" name="Rectangle 2">
            <a:extLst>
              <a:ext uri="{FF2B5EF4-FFF2-40B4-BE49-F238E27FC236}">
                <a16:creationId xmlns:a16="http://schemas.microsoft.com/office/drawing/2014/main" id="{878CA684-311B-44E8-814F-7112A8AF2D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1619" name="Rectangle 3">
            <a:extLst>
              <a:ext uri="{FF2B5EF4-FFF2-40B4-BE49-F238E27FC236}">
                <a16:creationId xmlns:a16="http://schemas.microsoft.com/office/drawing/2014/main" id="{368F20A1-8157-4CDC-A95F-9F2D55025D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578080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A9DBDCD-3014-4492-852F-A7918BE1BE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8F0B17-25E6-4421-8750-2765AAE0B781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753666" name="Rectangle 2">
            <a:extLst>
              <a:ext uri="{FF2B5EF4-FFF2-40B4-BE49-F238E27FC236}">
                <a16:creationId xmlns:a16="http://schemas.microsoft.com/office/drawing/2014/main" id="{8206E477-6753-4A06-BC63-77F9088247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3667" name="Rectangle 3">
            <a:extLst>
              <a:ext uri="{FF2B5EF4-FFF2-40B4-BE49-F238E27FC236}">
                <a16:creationId xmlns:a16="http://schemas.microsoft.com/office/drawing/2014/main" id="{783E4AAD-6A48-4710-A25C-4F701AFB13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160987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51798C-76D7-4A17-BB21-0D0AD46D9A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C493A2-A7A3-4C62-AEED-F7ED6251A840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743426" name="Rectangle 2">
            <a:extLst>
              <a:ext uri="{FF2B5EF4-FFF2-40B4-BE49-F238E27FC236}">
                <a16:creationId xmlns:a16="http://schemas.microsoft.com/office/drawing/2014/main" id="{714E4ECE-DB58-4AC2-B7E2-CD943A7415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3427" name="Rectangle 3">
            <a:extLst>
              <a:ext uri="{FF2B5EF4-FFF2-40B4-BE49-F238E27FC236}">
                <a16:creationId xmlns:a16="http://schemas.microsoft.com/office/drawing/2014/main" id="{DCF2E926-F9C1-49A0-9B70-A4C00350D2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262767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ACECE92-71EC-44C4-B15D-7127D389E3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046DEF-E858-43A7-B10C-B86E4A3ADC76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745474" name="Rectangle 2">
            <a:extLst>
              <a:ext uri="{FF2B5EF4-FFF2-40B4-BE49-F238E27FC236}">
                <a16:creationId xmlns:a16="http://schemas.microsoft.com/office/drawing/2014/main" id="{A70C1612-D717-47BE-A47B-D8AB4ADD0F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5475" name="Rectangle 3">
            <a:extLst>
              <a:ext uri="{FF2B5EF4-FFF2-40B4-BE49-F238E27FC236}">
                <a16:creationId xmlns:a16="http://schemas.microsoft.com/office/drawing/2014/main" id="{745CBD14-1BE0-4B6A-949B-F4801FCA9B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2868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8FAF7D4-9EC1-465B-8AAD-D79BB4818E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AE2903-C7A2-4EBE-823E-DFCF677BB704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731138" name="Rectangle 2">
            <a:extLst>
              <a:ext uri="{FF2B5EF4-FFF2-40B4-BE49-F238E27FC236}">
                <a16:creationId xmlns:a16="http://schemas.microsoft.com/office/drawing/2014/main" id="{BF28DFE2-B16F-411E-B338-73BEC4433F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1139" name="Rectangle 3">
            <a:extLst>
              <a:ext uri="{FF2B5EF4-FFF2-40B4-BE49-F238E27FC236}">
                <a16:creationId xmlns:a16="http://schemas.microsoft.com/office/drawing/2014/main" id="{DF9A0A91-54D0-4A03-85E9-41939CB03C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290872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18201B-F96C-4E18-9727-9D3CF69FEF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88987-B1D4-4F8E-A1FF-B4D25147320E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812034" name="Rectangle 2">
            <a:extLst>
              <a:ext uri="{FF2B5EF4-FFF2-40B4-BE49-F238E27FC236}">
                <a16:creationId xmlns:a16="http://schemas.microsoft.com/office/drawing/2014/main" id="{409C4AD9-F631-4C47-8A78-EE7E76E397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2035" name="Rectangle 3">
            <a:extLst>
              <a:ext uri="{FF2B5EF4-FFF2-40B4-BE49-F238E27FC236}">
                <a16:creationId xmlns:a16="http://schemas.microsoft.com/office/drawing/2014/main" id="{F303421A-4279-49B2-9543-87277CAA5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80605AD-ADD1-4FE6-903A-C7E453111C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E25AEF-5491-432A-BEC1-E4F88A38A8EC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747522" name="Rectangle 2">
            <a:extLst>
              <a:ext uri="{FF2B5EF4-FFF2-40B4-BE49-F238E27FC236}">
                <a16:creationId xmlns:a16="http://schemas.microsoft.com/office/drawing/2014/main" id="{BAC26FE6-BD53-4608-99CA-69C0E7930A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23" name="Rectangle 3">
            <a:extLst>
              <a:ext uri="{FF2B5EF4-FFF2-40B4-BE49-F238E27FC236}">
                <a16:creationId xmlns:a16="http://schemas.microsoft.com/office/drawing/2014/main" id="{ED9D535D-46EB-4A17-B22D-B994100EF4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850254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FF084AF-CA66-4726-A16F-45DEE82D02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DFDE40-0E41-4B63-ABB2-AC87EF6DD0EC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749570" name="Rectangle 2">
            <a:extLst>
              <a:ext uri="{FF2B5EF4-FFF2-40B4-BE49-F238E27FC236}">
                <a16:creationId xmlns:a16="http://schemas.microsoft.com/office/drawing/2014/main" id="{1712A072-A0EB-4B39-825F-CDDF0A39CD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9571" name="Rectangle 3">
            <a:extLst>
              <a:ext uri="{FF2B5EF4-FFF2-40B4-BE49-F238E27FC236}">
                <a16:creationId xmlns:a16="http://schemas.microsoft.com/office/drawing/2014/main" id="{37EC073A-1808-4414-97A4-0229EB5C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720563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7A2ECA7-34CD-4969-AB5E-E3985A5962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8F4632-433E-4D0F-9F80-78630C617A93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755714" name="Rectangle 2">
            <a:extLst>
              <a:ext uri="{FF2B5EF4-FFF2-40B4-BE49-F238E27FC236}">
                <a16:creationId xmlns:a16="http://schemas.microsoft.com/office/drawing/2014/main" id="{DF50FF2F-0869-4C1E-A00F-275823BEDC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5715" name="Rectangle 3">
            <a:extLst>
              <a:ext uri="{FF2B5EF4-FFF2-40B4-BE49-F238E27FC236}">
                <a16:creationId xmlns:a16="http://schemas.microsoft.com/office/drawing/2014/main" id="{9BFD5D31-B831-4189-9531-F54A78FCCA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612095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7A2ECA7-34CD-4969-AB5E-E3985A5962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8F4632-433E-4D0F-9F80-78630C617A93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755714" name="Rectangle 2">
            <a:extLst>
              <a:ext uri="{FF2B5EF4-FFF2-40B4-BE49-F238E27FC236}">
                <a16:creationId xmlns:a16="http://schemas.microsoft.com/office/drawing/2014/main" id="{DF50FF2F-0869-4C1E-A00F-275823BEDC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5715" name="Rectangle 3">
            <a:extLst>
              <a:ext uri="{FF2B5EF4-FFF2-40B4-BE49-F238E27FC236}">
                <a16:creationId xmlns:a16="http://schemas.microsoft.com/office/drawing/2014/main" id="{9BFD5D31-B831-4189-9531-F54A78FCCA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879203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7A2ECA7-34CD-4969-AB5E-E3985A5962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8F4632-433E-4D0F-9F80-78630C617A93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755714" name="Rectangle 2">
            <a:extLst>
              <a:ext uri="{FF2B5EF4-FFF2-40B4-BE49-F238E27FC236}">
                <a16:creationId xmlns:a16="http://schemas.microsoft.com/office/drawing/2014/main" id="{DF50FF2F-0869-4C1E-A00F-275823BEDC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5715" name="Rectangle 3">
            <a:extLst>
              <a:ext uri="{FF2B5EF4-FFF2-40B4-BE49-F238E27FC236}">
                <a16:creationId xmlns:a16="http://schemas.microsoft.com/office/drawing/2014/main" id="{9BFD5D31-B831-4189-9531-F54A78FCCA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043377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7A2ECA7-34CD-4969-AB5E-E3985A5962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8F4632-433E-4D0F-9F80-78630C617A93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755714" name="Rectangle 2">
            <a:extLst>
              <a:ext uri="{FF2B5EF4-FFF2-40B4-BE49-F238E27FC236}">
                <a16:creationId xmlns:a16="http://schemas.microsoft.com/office/drawing/2014/main" id="{DF50FF2F-0869-4C1E-A00F-275823BEDC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5715" name="Rectangle 3">
            <a:extLst>
              <a:ext uri="{FF2B5EF4-FFF2-40B4-BE49-F238E27FC236}">
                <a16:creationId xmlns:a16="http://schemas.microsoft.com/office/drawing/2014/main" id="{9BFD5D31-B831-4189-9531-F54A78FCCA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2775114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336776-64D8-4205-9269-D039995B35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81D1F9-3881-471B-8E7E-BC2726ABF39E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726018" name="Rectangle 2">
            <a:extLst>
              <a:ext uri="{FF2B5EF4-FFF2-40B4-BE49-F238E27FC236}">
                <a16:creationId xmlns:a16="http://schemas.microsoft.com/office/drawing/2014/main" id="{964BCC44-CAAC-464F-BFD5-FBB4838C2C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6019" name="Rectangle 3">
            <a:extLst>
              <a:ext uri="{FF2B5EF4-FFF2-40B4-BE49-F238E27FC236}">
                <a16:creationId xmlns:a16="http://schemas.microsoft.com/office/drawing/2014/main" id="{B5D19939-CD80-4909-95C5-C312D2A3C7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76496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C71793-680A-4729-A38D-F1BA64F226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0BA458-995B-4DB2-A704-B47BC036162F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733186" name="Rectangle 2">
            <a:extLst>
              <a:ext uri="{FF2B5EF4-FFF2-40B4-BE49-F238E27FC236}">
                <a16:creationId xmlns:a16="http://schemas.microsoft.com/office/drawing/2014/main" id="{6EA79400-75E4-4865-AAAF-63123D6ACE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3187" name="Rectangle 3">
            <a:extLst>
              <a:ext uri="{FF2B5EF4-FFF2-40B4-BE49-F238E27FC236}">
                <a16:creationId xmlns:a16="http://schemas.microsoft.com/office/drawing/2014/main" id="{2FFDC324-768E-41C3-81CC-370C80AD44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69408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3FD457-26DD-4AB0-83E5-6C523357FC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D5EC68-7B60-4339-AC37-0A2FC9E09270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735234" name="Rectangle 2">
            <a:extLst>
              <a:ext uri="{FF2B5EF4-FFF2-40B4-BE49-F238E27FC236}">
                <a16:creationId xmlns:a16="http://schemas.microsoft.com/office/drawing/2014/main" id="{F296549C-2880-41FD-BD22-C7CCD48995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5235" name="Rectangle 3">
            <a:extLst>
              <a:ext uri="{FF2B5EF4-FFF2-40B4-BE49-F238E27FC236}">
                <a16:creationId xmlns:a16="http://schemas.microsoft.com/office/drawing/2014/main" id="{1FAD508F-D45D-4F00-9586-DCB04F889E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31468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01CFB75-F7DF-40DB-A37E-46512009DA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C0E132-03FD-421B-A045-D1216E0F7BCE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793602" name="Rectangle 2">
            <a:extLst>
              <a:ext uri="{FF2B5EF4-FFF2-40B4-BE49-F238E27FC236}">
                <a16:creationId xmlns:a16="http://schemas.microsoft.com/office/drawing/2014/main" id="{4A21E02A-374E-4E5F-A906-E50F13C68D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3603" name="Rectangle 3">
            <a:extLst>
              <a:ext uri="{FF2B5EF4-FFF2-40B4-BE49-F238E27FC236}">
                <a16:creationId xmlns:a16="http://schemas.microsoft.com/office/drawing/2014/main" id="{7575547A-9164-4064-AF47-4D43AF2DC8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67C393D-8FC8-48D6-AA56-82C0ED724A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EB7883-55B2-4A98-B6E8-88B451F5F684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795650" name="Rectangle 2">
            <a:extLst>
              <a:ext uri="{FF2B5EF4-FFF2-40B4-BE49-F238E27FC236}">
                <a16:creationId xmlns:a16="http://schemas.microsoft.com/office/drawing/2014/main" id="{B7C0D2FA-5F4B-481E-9FFC-27A8805856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5651" name="Rectangle 3">
            <a:extLst>
              <a:ext uri="{FF2B5EF4-FFF2-40B4-BE49-F238E27FC236}">
                <a16:creationId xmlns:a16="http://schemas.microsoft.com/office/drawing/2014/main" id="{F8C9D9E4-5A25-4FE5-8654-6621CEC4CD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3DEB74-2F8B-4DD1-8175-5363612B31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CC55BB-1C2A-496C-A04D-16A3366FFD88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797698" name="Rectangle 2">
            <a:extLst>
              <a:ext uri="{FF2B5EF4-FFF2-40B4-BE49-F238E27FC236}">
                <a16:creationId xmlns:a16="http://schemas.microsoft.com/office/drawing/2014/main" id="{878F3096-4672-4EC2-9F4B-4BE35CDA11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7699" name="Rectangle 3">
            <a:extLst>
              <a:ext uri="{FF2B5EF4-FFF2-40B4-BE49-F238E27FC236}">
                <a16:creationId xmlns:a16="http://schemas.microsoft.com/office/drawing/2014/main" id="{F69AC5E1-838B-4824-A3BF-0E55E0C41E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F651F94-1369-4943-BD19-A3D5E9A24F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4032C2-5639-4F17-9712-3FCD037ADF30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737282" name="Rectangle 2">
            <a:extLst>
              <a:ext uri="{FF2B5EF4-FFF2-40B4-BE49-F238E27FC236}">
                <a16:creationId xmlns:a16="http://schemas.microsoft.com/office/drawing/2014/main" id="{85850453-C44B-405F-BF87-0130392C7A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283" name="Rectangle 3">
            <a:extLst>
              <a:ext uri="{FF2B5EF4-FFF2-40B4-BE49-F238E27FC236}">
                <a16:creationId xmlns:a16="http://schemas.microsoft.com/office/drawing/2014/main" id="{6E62B808-D1B7-4E77-BC71-7B3B5B9D57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31209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A2FFF6-AE45-44D7-88F4-DD6C623AA4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CABCEC-A6BE-4A87-B9C0-51E1B47A4838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739330" name="Rectangle 2">
            <a:extLst>
              <a:ext uri="{FF2B5EF4-FFF2-40B4-BE49-F238E27FC236}">
                <a16:creationId xmlns:a16="http://schemas.microsoft.com/office/drawing/2014/main" id="{6854D5C6-D6EF-4EB1-9E53-DC10330032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9331" name="Rectangle 3">
            <a:extLst>
              <a:ext uri="{FF2B5EF4-FFF2-40B4-BE49-F238E27FC236}">
                <a16:creationId xmlns:a16="http://schemas.microsoft.com/office/drawing/2014/main" id="{4022E026-A606-4619-901E-2CAA87E96A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16419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0AFE36-D2D2-4019-BA28-3135FA181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5AF9733-B088-4D29-8127-495613442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DEF4B9-7E59-407C-A1E1-E46E4B736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E0F053-8533-4894-9C3B-FE8C78692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7984E4-4811-4546-8425-8C13FB25E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7A43A-A5AB-4E71-87B6-A022F0BB9E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8971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9C6C46-DA46-4B43-800A-8F3CC7503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93C681D-C81F-43FB-A023-30D8525E75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7EAE80-7D7B-4BC0-83CF-09C9704EA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101648-C0EC-47B3-8462-5F480C50F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2F779E-2FA3-4D8F-BEDA-CBCD7A020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CCA09-BC89-4C81-AF7E-231395927D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162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D55C89A-15B6-4D33-87C4-ACFFF02DDA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1A8BEE4-75C1-4DF1-9310-83FCAAA0EC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3E7822-A016-4DC5-84FE-EA06C48B7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41331F-904C-41E7-9856-167129962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F23BF6-0A30-4DD9-85C1-17EBC487A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DC9C2-D257-45C5-BEA5-2D1BC4ED60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4185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872AFF-3A0E-4775-832F-9322227A5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2C8A27-46AC-4D32-8545-688221732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94C082-F097-4829-9F7C-49A64E454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575E27-D006-40CF-A20A-C0A7430FC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DCF36B-87AC-4815-8313-2E5DF648D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1C499-7F95-4F41-AC27-4611D88154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7836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340D15-7B6A-4B67-A728-9A818D01F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5AC0FD1-D462-4C3B-9141-49F8FFC2E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F5CB7F-2170-4B35-94C1-7865C9674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8ED5EE-474A-430E-97C5-04B843937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D2CF65-B052-499C-AD3C-26B42EAF9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27CE58-2122-4283-A29C-3AA75BF8E83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9045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4137AD-CA7E-492B-8A75-ADA6BA777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AB43CB-44AD-4E89-9873-59F1137D2B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71E70DB-0B10-4137-91CF-63F872748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D08A75-BA3A-4401-BF6D-AD451C004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DB71A7-596F-444E-A42A-AF425D52E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F860746-9A47-4069-9CE6-EA858C668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4E999-80DE-4672-AEF1-258A7A9DDA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4176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6644AA-B23E-4367-A5AF-344B775CE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3DE8D4-85BB-4451-875E-25C5F47E6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8303154-A85D-4AD1-8C7C-D8FE44CD6B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F0D0BE8-F0EF-4255-A60E-4792F7605E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0252F1C-ED35-4513-9561-4F08B43FB7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BED3A3F-38FF-4D01-86FE-876A0AFA5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A04E6B9-7DB5-47E0-BEEF-4F99BBC5B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7AD3619-808E-4B34-B682-24413BB98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D6BF3-53E6-450E-BCB5-8D76237AA9E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8102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8F7466-6020-4E3A-9693-A159941DD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1E0A760-3D1C-4EAF-83CA-302D76F01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D6B4FF4-47C0-4062-A2B0-49ED4C6AA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50380C2-E49C-467B-B296-CE90BFB33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15CA4-CA84-44A8-A464-01259ECCC0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5308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7FB609A-545A-4D0D-A19A-C6230D9DC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11E17C9-0749-4DFB-A6E0-845BB4321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FD993E2-A395-4383-9B0B-D057F2B79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97D4A-9441-419D-9B6B-AC273F853D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4012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B16E13-6A4B-4D06-9498-9C5397944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F4F063-CB6C-4C5B-9313-783FA91DF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C4D825F-6E13-4D41-B868-44E30321F9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7B273FB-03F0-46BB-B595-E726B457E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6C22F0C-8014-4560-B308-E80103317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AFC7672-4439-428C-9A61-407D9C9EC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6840D-9927-4B55-AAA8-A8E9191F49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8201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22BFA8-5139-4ACA-A954-B15F6BEFA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63B9F1F-661B-4CD0-B8EA-B2A8EF7FD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FF94BB5-17BC-442B-992C-EC8B11A7A1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A6B9694-038C-41BE-ACF9-06E3656E0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9CCFD34-5447-4FC8-B998-AB535F942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38B0BC7-4D11-47CC-B452-52CFD47EA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098C92-2CB3-40C4-9D2E-1A9935536E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9330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4D6CCF9-386F-4755-B3CB-C8966B267E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2C02E2F-D630-4F93-9EE6-C826562DDB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6D9F40B-3367-45BD-8874-64980090612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FEAEA95-82F5-4F31-A499-AC21BE10D2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B0F8AD1-0DFA-4834-A0F4-39E968E8490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A859333-051B-4DE5-9E4D-4A52B7DD580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96B69ED7-31E8-4580-A5C8-10314A6680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96144"/>
            <a:ext cx="8153400" cy="2132856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14</a:t>
            </a:r>
            <a:r>
              <a:rPr lang="ru-RU" altLang="ru-RU" dirty="0">
                <a:solidFill>
                  <a:srgbClr val="FF3300"/>
                </a:solidFill>
              </a:rPr>
              <a:t>,б. Задачи с практическим содержанием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>
            <a:extLst>
              <a:ext uri="{FF2B5EF4-FFF2-40B4-BE49-F238E27FC236}">
                <a16:creationId xmlns:a16="http://schemas.microsoft.com/office/drawing/2014/main" id="{1A9DB33F-1523-483B-88C4-97C2EFF37D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740355" name="Text Box 3">
            <a:extLst>
              <a:ext uri="{FF2B5EF4-FFF2-40B4-BE49-F238E27FC236}">
                <a16:creationId xmlns:a16="http://schemas.microsoft.com/office/drawing/2014/main" id="{A96388F0-2319-457C-992C-F03CC17C5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334000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2</a:t>
            </a:r>
            <a:r>
              <a:rPr lang="ru-RU" altLang="ru-RU" sz="3200" baseline="30000">
                <a:cs typeface="Times New Roman" panose="02020603050405020304" pitchFamily="18" charset="0"/>
              </a:rPr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/>
              <a:t> </a:t>
            </a:r>
          </a:p>
        </p:txBody>
      </p:sp>
      <p:sp>
        <p:nvSpPr>
          <p:cNvPr id="740356" name="Text Box 4">
            <a:extLst>
              <a:ext uri="{FF2B5EF4-FFF2-40B4-BE49-F238E27FC236}">
                <a16:creationId xmlns:a16="http://schemas.microsoft.com/office/drawing/2014/main" id="{7284AE43-0F91-4DA8-A104-E5A6A2850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7926"/>
            <a:ext cx="89916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Использую таблицу тригонометрических функций, найдите приближенное значение угла, под которым виден столб высотой 3 м, находящийся от наблюдателя на расстоянии 100 м. В ответе укажите целое число градусов.</a:t>
            </a:r>
            <a:r>
              <a:rPr lang="ru-RU" altLang="ru-RU" sz="2800" dirty="0"/>
              <a:t> </a:t>
            </a:r>
          </a:p>
        </p:txBody>
      </p:sp>
      <p:pic>
        <p:nvPicPr>
          <p:cNvPr id="740358" name="Picture 6">
            <a:extLst>
              <a:ext uri="{FF2B5EF4-FFF2-40B4-BE49-F238E27FC236}">
                <a16:creationId xmlns:a16="http://schemas.microsoft.com/office/drawing/2014/main" id="{B04A6867-AA0D-4ACE-9E17-E92E2EE201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288372"/>
            <a:ext cx="47244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711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0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5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>
            <a:extLst>
              <a:ext uri="{FF2B5EF4-FFF2-40B4-BE49-F238E27FC236}">
                <a16:creationId xmlns:a16="http://schemas.microsoft.com/office/drawing/2014/main" id="{0AE59E7B-000D-4BC3-A6D9-D91228B054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798723" name="Text Box 3">
            <a:extLst>
              <a:ext uri="{FF2B5EF4-FFF2-40B4-BE49-F238E27FC236}">
                <a16:creationId xmlns:a16="http://schemas.microsoft.com/office/drawing/2014/main" id="{3A530FAE-3195-4BFB-A564-E5956B432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Телеграфный столб высотой 10 м находится на берегу реки. Верхний конец столба виден с другого берега под углом 20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 к горизонту. Используя таблицу тригонометрических функций, найдите ширину реки. </a:t>
            </a:r>
          </a:p>
        </p:txBody>
      </p:sp>
      <p:sp>
        <p:nvSpPr>
          <p:cNvPr id="798724" name="Text Box 4">
            <a:extLst>
              <a:ext uri="{FF2B5EF4-FFF2-40B4-BE49-F238E27FC236}">
                <a16:creationId xmlns:a16="http://schemas.microsoft.com/office/drawing/2014/main" id="{2696EC09-8CB2-4321-9B4B-D150945F3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10200"/>
            <a:ext cx="434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 </a:t>
            </a:r>
            <a:r>
              <a:rPr lang="ru-RU" altLang="ru-RU" sz="3200">
                <a:cs typeface="Times New Roman" panose="02020603050405020304" pitchFamily="18" charset="0"/>
              </a:rPr>
              <a:t>27,8</a:t>
            </a:r>
            <a:r>
              <a:rPr lang="ru-RU" altLang="ru-RU" sz="3200"/>
              <a:t> </a:t>
            </a:r>
            <a:r>
              <a:rPr lang="en-US" altLang="ru-RU" sz="3200"/>
              <a:t>.</a:t>
            </a:r>
            <a:endParaRPr lang="ru-RU" altLang="ru-RU" sz="3200"/>
          </a:p>
        </p:txBody>
      </p:sp>
      <p:sp>
        <p:nvSpPr>
          <p:cNvPr id="798725" name="Rectangle 5">
            <a:extLst>
              <a:ext uri="{FF2B5EF4-FFF2-40B4-BE49-F238E27FC236}">
                <a16:creationId xmlns:a16="http://schemas.microsoft.com/office/drawing/2014/main" id="{F2907F9C-1A83-4C5B-B557-65F6923D7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98726" name="Rectangle 6">
            <a:extLst>
              <a:ext uri="{FF2B5EF4-FFF2-40B4-BE49-F238E27FC236}">
                <a16:creationId xmlns:a16="http://schemas.microsoft.com/office/drawing/2014/main" id="{B24AFE4D-51A9-4FE6-B5F2-928E4FD58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98727" name="Rectangle 7">
            <a:extLst>
              <a:ext uri="{FF2B5EF4-FFF2-40B4-BE49-F238E27FC236}">
                <a16:creationId xmlns:a16="http://schemas.microsoft.com/office/drawing/2014/main" id="{4029BEA2-9A12-43D5-BDE0-4AAB6BFEF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3413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798729" name="Picture 9">
            <a:extLst>
              <a:ext uri="{FF2B5EF4-FFF2-40B4-BE49-F238E27FC236}">
                <a16:creationId xmlns:a16="http://schemas.microsoft.com/office/drawing/2014/main" id="{93B69F9F-7344-4FC0-B5DE-5D3A4255C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124200"/>
            <a:ext cx="464820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2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>
            <a:extLst>
              <a:ext uri="{FF2B5EF4-FFF2-40B4-BE49-F238E27FC236}">
                <a16:creationId xmlns:a16="http://schemas.microsoft.com/office/drawing/2014/main" id="{BB1B9DD1-6E91-4F3E-B9FF-C937F61DB8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800771" name="Text Box 3">
            <a:extLst>
              <a:ext uri="{FF2B5EF4-FFF2-40B4-BE49-F238E27FC236}">
                <a16:creationId xmlns:a16="http://schemas.microsoft.com/office/drawing/2014/main" id="{C662B122-A345-45B7-907D-B0EEE6F9F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При высоте солнца в 28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 заводская труба бросает тень длиной 76 м. Используя таблицу тригонометрических функций, найдите высоту трубы. В ответе укажите приближенное значение, выражаемое целым числом метров. </a:t>
            </a:r>
          </a:p>
        </p:txBody>
      </p:sp>
      <p:sp>
        <p:nvSpPr>
          <p:cNvPr id="800772" name="Text Box 4">
            <a:extLst>
              <a:ext uri="{FF2B5EF4-FFF2-40B4-BE49-F238E27FC236}">
                <a16:creationId xmlns:a16="http://schemas.microsoft.com/office/drawing/2014/main" id="{D8B95913-4A2C-4D0A-934B-558865F00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10200"/>
            <a:ext cx="434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en-US" altLang="ru-RU" sz="3200"/>
              <a:t>40.</a:t>
            </a:r>
            <a:endParaRPr lang="ru-RU" altLang="ru-RU" sz="3200"/>
          </a:p>
        </p:txBody>
      </p:sp>
      <p:sp>
        <p:nvSpPr>
          <p:cNvPr id="800773" name="Rectangle 5">
            <a:extLst>
              <a:ext uri="{FF2B5EF4-FFF2-40B4-BE49-F238E27FC236}">
                <a16:creationId xmlns:a16="http://schemas.microsoft.com/office/drawing/2014/main" id="{10E5624A-DD46-41E3-8EB4-A15CA8F80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800774" name="Rectangle 6">
            <a:extLst>
              <a:ext uri="{FF2B5EF4-FFF2-40B4-BE49-F238E27FC236}">
                <a16:creationId xmlns:a16="http://schemas.microsoft.com/office/drawing/2014/main" id="{02317565-FEAF-4840-98AE-6D7CAF72A4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800775" name="Rectangle 7">
            <a:extLst>
              <a:ext uri="{FF2B5EF4-FFF2-40B4-BE49-F238E27FC236}">
                <a16:creationId xmlns:a16="http://schemas.microsoft.com/office/drawing/2014/main" id="{B34D12FB-2EA9-471B-9DFD-421CC84E3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3413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800777" name="Picture 9">
            <a:extLst>
              <a:ext uri="{FF2B5EF4-FFF2-40B4-BE49-F238E27FC236}">
                <a16:creationId xmlns:a16="http://schemas.microsoft.com/office/drawing/2014/main" id="{536FB09A-2163-4959-A0DC-FE92EF25BE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200400"/>
            <a:ext cx="3276600" cy="193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077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106" name="Rectangle 2">
            <a:extLst>
              <a:ext uri="{FF2B5EF4-FFF2-40B4-BE49-F238E27FC236}">
                <a16:creationId xmlns:a16="http://schemas.microsoft.com/office/drawing/2014/main" id="{E8B6ED32-C1AA-42C2-BA30-176EAD6069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815107" name="Text Box 3">
            <a:extLst>
              <a:ext uri="{FF2B5EF4-FFF2-40B4-BE49-F238E27FC236}">
                <a16:creationId xmlns:a16="http://schemas.microsoft.com/office/drawing/2014/main" id="{B5C1DF63-8A47-4C25-897F-E852BA639D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Для определения высоты колонны поступили следующим образом: отошли от ее основания на 100 м, поставили угломерный прибор высотой 1,6 м и установили, что вершина колонны видна под углом 22. Используя таблицу тригонометрических функций, найдите высоту колонны. </a:t>
            </a:r>
          </a:p>
        </p:txBody>
      </p:sp>
      <p:sp>
        <p:nvSpPr>
          <p:cNvPr id="815108" name="Text Box 4">
            <a:extLst>
              <a:ext uri="{FF2B5EF4-FFF2-40B4-BE49-F238E27FC236}">
                <a16:creationId xmlns:a16="http://schemas.microsoft.com/office/drawing/2014/main" id="{75AF52D9-5303-4A1A-8DC8-117BB2788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10200"/>
            <a:ext cx="434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/>
              <a:t> </a:t>
            </a:r>
            <a:r>
              <a:rPr lang="ru-RU" altLang="ru-RU" sz="3200">
                <a:cs typeface="Times New Roman" panose="02020603050405020304" pitchFamily="18" charset="0"/>
              </a:rPr>
              <a:t>41,6.</a:t>
            </a:r>
            <a:r>
              <a:rPr lang="ru-RU" altLang="ru-RU" sz="3200"/>
              <a:t>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815109" name="Rectangle 5">
            <a:extLst>
              <a:ext uri="{FF2B5EF4-FFF2-40B4-BE49-F238E27FC236}">
                <a16:creationId xmlns:a16="http://schemas.microsoft.com/office/drawing/2014/main" id="{E4D80663-10D8-40A6-8E74-FAC19E646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815110" name="Rectangle 6">
            <a:extLst>
              <a:ext uri="{FF2B5EF4-FFF2-40B4-BE49-F238E27FC236}">
                <a16:creationId xmlns:a16="http://schemas.microsoft.com/office/drawing/2014/main" id="{009D50A3-E155-418A-8844-C912575AB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815111" name="Rectangle 7">
            <a:extLst>
              <a:ext uri="{FF2B5EF4-FFF2-40B4-BE49-F238E27FC236}">
                <a16:creationId xmlns:a16="http://schemas.microsoft.com/office/drawing/2014/main" id="{2FB45028-70B0-4619-B9D7-856C1C4F6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3413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815113" name="Picture 9">
            <a:extLst>
              <a:ext uri="{FF2B5EF4-FFF2-40B4-BE49-F238E27FC236}">
                <a16:creationId xmlns:a16="http://schemas.microsoft.com/office/drawing/2014/main" id="{CFE9E426-0B68-41DB-B025-65E5431236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3200400"/>
            <a:ext cx="38862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408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5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510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4" name="Rectangle 2">
            <a:extLst>
              <a:ext uri="{FF2B5EF4-FFF2-40B4-BE49-F238E27FC236}">
                <a16:creationId xmlns:a16="http://schemas.microsoft.com/office/drawing/2014/main" id="{65BD0969-440D-4DEB-85B1-894364CC68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806915" name="Text Box 3">
            <a:extLst>
              <a:ext uri="{FF2B5EF4-FFF2-40B4-BE49-F238E27FC236}">
                <a16:creationId xmlns:a16="http://schemas.microsoft.com/office/drawing/2014/main" id="{0CA9FF09-20D1-4FBE-99DC-E4CE9CAF2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Расстояние от наблюдателя до башни главного здания МГУ имени М.В. Ломоносова равно 150 м, а угол, под которым видно здание, равен 58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 Используя таблицу значений тригонометрических функций, найдите высоту башни. В ответе укажите приближенное значение, равное целому числу метров. </a:t>
            </a:r>
          </a:p>
        </p:txBody>
      </p:sp>
      <p:sp>
        <p:nvSpPr>
          <p:cNvPr id="806916" name="Text Box 4">
            <a:extLst>
              <a:ext uri="{FF2B5EF4-FFF2-40B4-BE49-F238E27FC236}">
                <a16:creationId xmlns:a16="http://schemas.microsoft.com/office/drawing/2014/main" id="{646F1681-ECFC-45A6-A5F8-C7B83204E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10200"/>
            <a:ext cx="434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 </a:t>
            </a:r>
            <a:r>
              <a:rPr lang="ru-RU" altLang="ru-RU" sz="3200">
                <a:cs typeface="Times New Roman" panose="02020603050405020304" pitchFamily="18" charset="0"/>
              </a:rPr>
              <a:t>240.</a:t>
            </a:r>
            <a:r>
              <a:rPr lang="ru-RU" altLang="ru-RU" sz="3200"/>
              <a:t>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806917" name="Rectangle 5">
            <a:extLst>
              <a:ext uri="{FF2B5EF4-FFF2-40B4-BE49-F238E27FC236}">
                <a16:creationId xmlns:a16="http://schemas.microsoft.com/office/drawing/2014/main" id="{3F8146A1-645C-4B29-B207-3DD90814E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806918" name="Rectangle 6">
            <a:extLst>
              <a:ext uri="{FF2B5EF4-FFF2-40B4-BE49-F238E27FC236}">
                <a16:creationId xmlns:a16="http://schemas.microsoft.com/office/drawing/2014/main" id="{2578FBC8-432B-4B68-9D93-EEFB7A11E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806919" name="Rectangle 7">
            <a:extLst>
              <a:ext uri="{FF2B5EF4-FFF2-40B4-BE49-F238E27FC236}">
                <a16:creationId xmlns:a16="http://schemas.microsoft.com/office/drawing/2014/main" id="{D00D3FDA-09E5-42BF-A286-D8DE6C77A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3413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806921" name="Picture 9">
            <a:extLst>
              <a:ext uri="{FF2B5EF4-FFF2-40B4-BE49-F238E27FC236}">
                <a16:creationId xmlns:a16="http://schemas.microsoft.com/office/drawing/2014/main" id="{519F18FB-DB73-4237-B04F-A727FF8C23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810000"/>
            <a:ext cx="1909763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691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62" name="Rectangle 2">
            <a:extLst>
              <a:ext uri="{FF2B5EF4-FFF2-40B4-BE49-F238E27FC236}">
                <a16:creationId xmlns:a16="http://schemas.microsoft.com/office/drawing/2014/main" id="{F57E1E2C-8210-4B79-99AA-DCE2CCC94B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808963" name="Text Box 3">
            <a:extLst>
              <a:ext uri="{FF2B5EF4-FFF2-40B4-BE49-F238E27FC236}">
                <a16:creationId xmlns:a16="http://schemas.microsoft.com/office/drawing/2014/main" id="{77762E6C-D469-42FA-9DCC-9924A12DF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Башня главного здания МГУ имени М.В. Ломоносова, высота которой равна 240 м, видна под углом 41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 Найдите расстояние от наблюдателя до башни. В ответе укажите приближенное значение, равное целому числу метров. </a:t>
            </a:r>
          </a:p>
        </p:txBody>
      </p:sp>
      <p:sp>
        <p:nvSpPr>
          <p:cNvPr id="808964" name="Text Box 4">
            <a:extLst>
              <a:ext uri="{FF2B5EF4-FFF2-40B4-BE49-F238E27FC236}">
                <a16:creationId xmlns:a16="http://schemas.microsoft.com/office/drawing/2014/main" id="{75ECB8C9-19EB-4E80-87F5-CE9695002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10200"/>
            <a:ext cx="434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en-US" altLang="ru-RU" sz="3200"/>
              <a:t> </a:t>
            </a:r>
            <a:r>
              <a:rPr lang="ru-RU" altLang="ru-RU" sz="3200">
                <a:cs typeface="Times New Roman" panose="02020603050405020304" pitchFamily="18" charset="0"/>
              </a:rPr>
              <a:t>276.</a:t>
            </a:r>
            <a:r>
              <a:rPr lang="ru-RU" altLang="ru-RU" sz="3200"/>
              <a:t>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808965" name="Rectangle 5">
            <a:extLst>
              <a:ext uri="{FF2B5EF4-FFF2-40B4-BE49-F238E27FC236}">
                <a16:creationId xmlns:a16="http://schemas.microsoft.com/office/drawing/2014/main" id="{4BFE16BA-6CDB-4A27-AC24-06FFE8581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808966" name="Rectangle 6">
            <a:extLst>
              <a:ext uri="{FF2B5EF4-FFF2-40B4-BE49-F238E27FC236}">
                <a16:creationId xmlns:a16="http://schemas.microsoft.com/office/drawing/2014/main" id="{CDCA3003-2D40-4CD3-A2AC-1DF90F292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808967" name="Rectangle 7">
            <a:extLst>
              <a:ext uri="{FF2B5EF4-FFF2-40B4-BE49-F238E27FC236}">
                <a16:creationId xmlns:a16="http://schemas.microsoft.com/office/drawing/2014/main" id="{2617576F-1070-4BFA-86FE-4FDE37877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3413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808969" name="Picture 9">
            <a:extLst>
              <a:ext uri="{FF2B5EF4-FFF2-40B4-BE49-F238E27FC236}">
                <a16:creationId xmlns:a16="http://schemas.microsoft.com/office/drawing/2014/main" id="{77754B3E-B332-483D-9610-B8C866A453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200400"/>
            <a:ext cx="3048000" cy="234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6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>
            <a:extLst>
              <a:ext uri="{FF2B5EF4-FFF2-40B4-BE49-F238E27FC236}">
                <a16:creationId xmlns:a16="http://schemas.microsoft.com/office/drawing/2014/main" id="{3F549DED-4C09-486E-82B5-93153BB58A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750595" name="Text Box 3">
            <a:extLst>
              <a:ext uri="{FF2B5EF4-FFF2-40B4-BE49-F238E27FC236}">
                <a16:creationId xmlns:a16="http://schemas.microsoft.com/office/drawing/2014/main" id="{510927E2-36AE-4063-8E62-2603CDA9F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334000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50</a:t>
            </a:r>
            <a:r>
              <a:rPr lang="ru-RU" altLang="ru-RU" sz="3200" baseline="30000">
                <a:cs typeface="Times New Roman" panose="02020603050405020304" pitchFamily="18" charset="0"/>
              </a:rPr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50596" name="Text Box 4">
            <a:extLst>
              <a:ext uri="{FF2B5EF4-FFF2-40B4-BE49-F238E27FC236}">
                <a16:creationId xmlns:a16="http://schemas.microsoft.com/office/drawing/2014/main" id="{72604845-9BCB-4DEA-AA63-F31B2A3BD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Высота башни главного здания МГУ имени М.В. Ломоносова равна 240 м. Под каким углом видна эта башня с расстояния 200 м? В ответе укажите приближенное значение, равное целому числу градусов.</a:t>
            </a:r>
            <a:r>
              <a:rPr lang="ru-RU" altLang="ru-RU" sz="2800" dirty="0"/>
              <a:t> </a:t>
            </a:r>
          </a:p>
        </p:txBody>
      </p:sp>
      <p:pic>
        <p:nvPicPr>
          <p:cNvPr id="750598" name="Picture 6">
            <a:extLst>
              <a:ext uri="{FF2B5EF4-FFF2-40B4-BE49-F238E27FC236}">
                <a16:creationId xmlns:a16="http://schemas.microsoft.com/office/drawing/2014/main" id="{AD5C635C-32D7-4CD4-BD3F-BBB9E1A1C4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577882"/>
            <a:ext cx="2692400" cy="229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551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0595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>
            <a:extLst>
              <a:ext uri="{FF2B5EF4-FFF2-40B4-BE49-F238E27FC236}">
                <a16:creationId xmlns:a16="http://schemas.microsoft.com/office/drawing/2014/main" id="{C0EF9D2C-CD5C-487B-A4E2-561B93F943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752643" name="Text Box 3">
            <a:extLst>
              <a:ext uri="{FF2B5EF4-FFF2-40B4-BE49-F238E27FC236}">
                <a16:creationId xmlns:a16="http://schemas.microsoft.com/office/drawing/2014/main" id="{7BC29BEB-C609-4B94-93F8-3E875C883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334000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/>
              <a:t> </a:t>
            </a:r>
            <a:r>
              <a:rPr lang="ru-RU" altLang="ru-RU" sz="3200">
                <a:cs typeface="Times New Roman" panose="02020603050405020304" pitchFamily="18" charset="0"/>
              </a:rPr>
              <a:t>15</a:t>
            </a:r>
            <a:r>
              <a:rPr lang="ru-RU" altLang="ru-RU" sz="3200" baseline="30000">
                <a:cs typeface="Times New Roman" panose="02020603050405020304" pitchFamily="18" charset="0"/>
              </a:rPr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/>
              <a:t> </a:t>
            </a:r>
          </a:p>
        </p:txBody>
      </p:sp>
      <p:sp>
        <p:nvSpPr>
          <p:cNvPr id="752644" name="Text Box 4">
            <a:extLst>
              <a:ext uri="{FF2B5EF4-FFF2-40B4-BE49-F238E27FC236}">
                <a16:creationId xmlns:a16="http://schemas.microsoft.com/office/drawing/2014/main" id="{A136ABF7-DDEE-4E5A-8955-2F268B009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Высота Останкинской телевизионной башни – 540 м. Используя таблицу тригонометрических функций, найдите угол в градусах, под которым видна башня с расстояния 2000 м.</a:t>
            </a:r>
            <a:r>
              <a:rPr lang="ru-RU" altLang="ru-RU" sz="2800" dirty="0"/>
              <a:t> </a:t>
            </a:r>
          </a:p>
        </p:txBody>
      </p:sp>
      <p:pic>
        <p:nvPicPr>
          <p:cNvPr id="752646" name="Picture 6">
            <a:extLst>
              <a:ext uri="{FF2B5EF4-FFF2-40B4-BE49-F238E27FC236}">
                <a16:creationId xmlns:a16="http://schemas.microsoft.com/office/drawing/2014/main" id="{A4373381-7FB6-482F-B3C7-E82FA81F3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595732"/>
            <a:ext cx="5791200" cy="189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076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2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2643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402" name="Rectangle 2">
            <a:extLst>
              <a:ext uri="{FF2B5EF4-FFF2-40B4-BE49-F238E27FC236}">
                <a16:creationId xmlns:a16="http://schemas.microsoft.com/office/drawing/2014/main" id="{BFF1788A-8C2A-40FD-A8E9-5C3C066E9B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742403" name="Text Box 3">
            <a:extLst>
              <a:ext uri="{FF2B5EF4-FFF2-40B4-BE49-F238E27FC236}">
                <a16:creationId xmlns:a16="http://schemas.microsoft.com/office/drawing/2014/main" id="{DC130FB0-5579-4B77-84DD-99F7A80C1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334000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34</a:t>
            </a:r>
            <a:r>
              <a:rPr lang="ru-RU" altLang="ru-RU" sz="3200" baseline="30000">
                <a:cs typeface="Times New Roman" panose="02020603050405020304" pitchFamily="18" charset="0"/>
              </a:rPr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/>
              <a:t> </a:t>
            </a:r>
          </a:p>
        </p:txBody>
      </p:sp>
      <p:sp>
        <p:nvSpPr>
          <p:cNvPr id="742404" name="Text Box 4">
            <a:extLst>
              <a:ext uri="{FF2B5EF4-FFF2-40B4-BE49-F238E27FC236}">
                <a16:creationId xmlns:a16="http://schemas.microsoft.com/office/drawing/2014/main" id="{C537B8DA-B30F-4788-92E8-7E7EE2557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Строение высоты 30 м бросает тень длиной 45 м. Используя таблицу тригонометрических функций, найдите угол наклона солнечных лучей. В ответе укажите приближенное значение, выражаемое целым числом градусов.</a:t>
            </a:r>
            <a:r>
              <a:rPr lang="ru-RU" altLang="ru-RU" sz="2800" dirty="0"/>
              <a:t> </a:t>
            </a:r>
          </a:p>
        </p:txBody>
      </p:sp>
      <p:pic>
        <p:nvPicPr>
          <p:cNvPr id="742406" name="Picture 6">
            <a:extLst>
              <a:ext uri="{FF2B5EF4-FFF2-40B4-BE49-F238E27FC236}">
                <a16:creationId xmlns:a16="http://schemas.microsoft.com/office/drawing/2014/main" id="{0487AB71-2238-4D87-AAA5-6FC3C3E7D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028039"/>
            <a:ext cx="3276600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369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2403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>
            <a:extLst>
              <a:ext uri="{FF2B5EF4-FFF2-40B4-BE49-F238E27FC236}">
                <a16:creationId xmlns:a16="http://schemas.microsoft.com/office/drawing/2014/main" id="{9E33587A-1524-47E0-9AD2-E9D71B75A1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744451" name="Text Box 3">
            <a:extLst>
              <a:ext uri="{FF2B5EF4-FFF2-40B4-BE49-F238E27FC236}">
                <a16:creationId xmlns:a16="http://schemas.microsoft.com/office/drawing/2014/main" id="{CE2A1816-5B55-4E3D-A72A-1042B9D19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334000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64</a:t>
            </a:r>
            <a:r>
              <a:rPr lang="ru-RU" altLang="ru-RU" sz="3200" baseline="30000">
                <a:cs typeface="Times New Roman" panose="02020603050405020304" pitchFamily="18" charset="0"/>
              </a:rPr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/>
              <a:t> </a:t>
            </a:r>
          </a:p>
        </p:txBody>
      </p:sp>
      <p:sp>
        <p:nvSpPr>
          <p:cNvPr id="744452" name="Text Box 4">
            <a:extLst>
              <a:ext uri="{FF2B5EF4-FFF2-40B4-BE49-F238E27FC236}">
                <a16:creationId xmlns:a16="http://schemas.microsoft.com/office/drawing/2014/main" id="{03DC06F6-38F0-4FB7-81AC-304C9E49E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Используя таблицу тригонометрических функций, найдите угол наклона солнечных лучей, если длина тени стоящего человека в два раза меньше его роста. В ответе укажите приближенное значение, выражаемое целым числом градусов.</a:t>
            </a:r>
            <a:r>
              <a:rPr lang="ru-RU" altLang="ru-RU" sz="2800" dirty="0"/>
              <a:t> </a:t>
            </a:r>
          </a:p>
        </p:txBody>
      </p:sp>
      <p:pic>
        <p:nvPicPr>
          <p:cNvPr id="744454" name="Picture 6">
            <a:extLst>
              <a:ext uri="{FF2B5EF4-FFF2-40B4-BE49-F238E27FC236}">
                <a16:creationId xmlns:a16="http://schemas.microsoft.com/office/drawing/2014/main" id="{221B6DCA-BF23-4CEE-8002-60BFE919F3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637" y="2706232"/>
            <a:ext cx="199072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602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4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45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>
            <a:extLst>
              <a:ext uri="{FF2B5EF4-FFF2-40B4-BE49-F238E27FC236}">
                <a16:creationId xmlns:a16="http://schemas.microsoft.com/office/drawing/2014/main" id="{D606CEFB-AD5B-4D5F-A6B8-1208555065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730117" name="Text Box 5">
            <a:extLst>
              <a:ext uri="{FF2B5EF4-FFF2-40B4-BE49-F238E27FC236}">
                <a16:creationId xmlns:a16="http://schemas.microsoft.com/office/drawing/2014/main" id="{FC2E9AE2-2656-4BCA-A756-83A83B1F4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953000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37</a:t>
            </a:r>
            <a:r>
              <a:rPr lang="ru-RU" altLang="ru-RU" sz="3200" baseline="30000">
                <a:cs typeface="Times New Roman" panose="02020603050405020304" pitchFamily="18" charset="0"/>
              </a:rPr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/>
              <a:t> </a:t>
            </a:r>
          </a:p>
        </p:txBody>
      </p:sp>
      <p:sp>
        <p:nvSpPr>
          <p:cNvPr id="730121" name="Text Box 9">
            <a:extLst>
              <a:ext uri="{FF2B5EF4-FFF2-40B4-BE49-F238E27FC236}">
                <a16:creationId xmlns:a16="http://schemas.microsoft.com/office/drawing/2014/main" id="{1B60280A-96FE-48DE-8F76-0DB54B941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Мальчик прошел от дома по направлению на восток 800 м. Затем повернул на север и прошел 600 м. Под каким углом к направлению на запад он должен идти, чтобы вернуться домой? В ответе укажите целое число градусов. (Используйте таблицу тригонометрических функций.)</a:t>
            </a:r>
            <a:r>
              <a:rPr lang="ru-RU" altLang="ru-RU" dirty="0"/>
              <a:t> </a:t>
            </a:r>
          </a:p>
        </p:txBody>
      </p:sp>
      <p:pic>
        <p:nvPicPr>
          <p:cNvPr id="730122" name="Picture 10">
            <a:extLst>
              <a:ext uri="{FF2B5EF4-FFF2-40B4-BE49-F238E27FC236}">
                <a16:creationId xmlns:a16="http://schemas.microsoft.com/office/drawing/2014/main" id="{BBD79BA0-AC3A-405A-8F25-C09D2192FB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667000"/>
            <a:ext cx="3810000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534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0117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0" name="Rectangle 2">
            <a:extLst>
              <a:ext uri="{FF2B5EF4-FFF2-40B4-BE49-F238E27FC236}">
                <a16:creationId xmlns:a16="http://schemas.microsoft.com/office/drawing/2014/main" id="{1863DECA-8AD8-4EC6-AA9F-041B0A161F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811011" name="Text Box 3">
            <a:extLst>
              <a:ext uri="{FF2B5EF4-FFF2-40B4-BE49-F238E27FC236}">
                <a16:creationId xmlns:a16="http://schemas.microsoft.com/office/drawing/2014/main" id="{FDE7F38E-B27E-4822-A270-371D89A1E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Используя данные, приведенные на рисунке, найдите ширину </a:t>
            </a:r>
            <a:r>
              <a:rPr lang="en-US" altLang="ru-RU" sz="2800" i="1" dirty="0">
                <a:cs typeface="Times New Roman" panose="02020603050405020304" pitchFamily="18" charset="0"/>
              </a:rPr>
              <a:t>AB </a:t>
            </a:r>
            <a:r>
              <a:rPr lang="ru-RU" altLang="ru-RU" sz="2800" dirty="0">
                <a:cs typeface="Times New Roman" panose="02020603050405020304" pitchFamily="18" charset="0"/>
              </a:rPr>
              <a:t>реки. </a:t>
            </a:r>
          </a:p>
        </p:txBody>
      </p:sp>
      <p:sp>
        <p:nvSpPr>
          <p:cNvPr id="811012" name="Text Box 4">
            <a:extLst>
              <a:ext uri="{FF2B5EF4-FFF2-40B4-BE49-F238E27FC236}">
                <a16:creationId xmlns:a16="http://schemas.microsoft.com/office/drawing/2014/main" id="{353D4282-F194-48DD-A6C2-C9CDC1CA9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10200"/>
            <a:ext cx="434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23,8.</a:t>
            </a:r>
            <a:r>
              <a:rPr lang="ru-RU" altLang="ru-RU" sz="3200"/>
              <a:t>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811013" name="Rectangle 5">
            <a:extLst>
              <a:ext uri="{FF2B5EF4-FFF2-40B4-BE49-F238E27FC236}">
                <a16:creationId xmlns:a16="http://schemas.microsoft.com/office/drawing/2014/main" id="{75CD599C-4477-4D03-B01D-26DAB5EC4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811014" name="Rectangle 6">
            <a:extLst>
              <a:ext uri="{FF2B5EF4-FFF2-40B4-BE49-F238E27FC236}">
                <a16:creationId xmlns:a16="http://schemas.microsoft.com/office/drawing/2014/main" id="{165433D2-B806-46BD-8A1E-1CC8FC4B4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811015" name="Rectangle 7">
            <a:extLst>
              <a:ext uri="{FF2B5EF4-FFF2-40B4-BE49-F238E27FC236}">
                <a16:creationId xmlns:a16="http://schemas.microsoft.com/office/drawing/2014/main" id="{66A30D44-AB54-4F7B-BD24-1C15C15C5F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3413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811017" name="Picture 9">
            <a:extLst>
              <a:ext uri="{FF2B5EF4-FFF2-40B4-BE49-F238E27FC236}">
                <a16:creationId xmlns:a16="http://schemas.microsoft.com/office/drawing/2014/main" id="{76A1CC90-6D27-413A-ABC2-2D37D27F81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81200"/>
            <a:ext cx="2667000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101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498" name="Rectangle 2">
            <a:extLst>
              <a:ext uri="{FF2B5EF4-FFF2-40B4-BE49-F238E27FC236}">
                <a16:creationId xmlns:a16="http://schemas.microsoft.com/office/drawing/2014/main" id="{C87F0976-581F-4BCA-914B-F765491BF4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746499" name="Text Box 3">
            <a:extLst>
              <a:ext uri="{FF2B5EF4-FFF2-40B4-BE49-F238E27FC236}">
                <a16:creationId xmlns:a16="http://schemas.microsoft.com/office/drawing/2014/main" id="{B3108DD9-BE82-4236-875F-0D7355DB3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656" y="5721600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>
                <a:cs typeface="Times New Roman" panose="02020603050405020304" pitchFamily="18" charset="0"/>
              </a:rPr>
              <a:t>31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</a:p>
        </p:txBody>
      </p:sp>
      <p:sp>
        <p:nvSpPr>
          <p:cNvPr id="746500" name="Text Box 4">
            <a:extLst>
              <a:ext uri="{FF2B5EF4-FFF2-40B4-BE49-F238E27FC236}">
                <a16:creationId xmlns:a16="http://schemas.microsoft.com/office/drawing/2014/main" id="{ACD1E2DB-9F94-471F-A321-B85F6CF7B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Лестница имеет ступеньки, ширина которых равна 30 см, а высота – 18 см. Используя таблицу тригонометрических функций, найдите угол подъема лестницы. В ответе укажите приближенное значение, выражаемое целым числом градусов.</a:t>
            </a:r>
            <a:r>
              <a:rPr lang="ru-RU" altLang="ru-RU" sz="2800" dirty="0"/>
              <a:t> </a:t>
            </a:r>
          </a:p>
        </p:txBody>
      </p:sp>
      <p:pic>
        <p:nvPicPr>
          <p:cNvPr id="746502" name="Picture 6">
            <a:extLst>
              <a:ext uri="{FF2B5EF4-FFF2-40B4-BE49-F238E27FC236}">
                <a16:creationId xmlns:a16="http://schemas.microsoft.com/office/drawing/2014/main" id="{19516E41-A2D0-4ABD-A316-34FEE0275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322197"/>
            <a:ext cx="3810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3051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6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6499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>
            <a:extLst>
              <a:ext uri="{FF2B5EF4-FFF2-40B4-BE49-F238E27FC236}">
                <a16:creationId xmlns:a16="http://schemas.microsoft.com/office/drawing/2014/main" id="{A928FB0C-D620-45D3-A2B7-7711E3A77B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21</a:t>
            </a:r>
          </a:p>
        </p:txBody>
      </p:sp>
      <p:sp>
        <p:nvSpPr>
          <p:cNvPr id="748547" name="Text Box 3">
            <a:extLst>
              <a:ext uri="{FF2B5EF4-FFF2-40B4-BE49-F238E27FC236}">
                <a16:creationId xmlns:a16="http://schemas.microsoft.com/office/drawing/2014/main" id="{A1E12D17-2A74-49B1-B1EB-6EB74E9E4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334000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53</a:t>
            </a:r>
            <a:r>
              <a:rPr lang="ru-RU" altLang="ru-RU" sz="3200" baseline="30000">
                <a:cs typeface="Times New Roman" panose="02020603050405020304" pitchFamily="18" charset="0"/>
              </a:rPr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/>
              <a:t> </a:t>
            </a:r>
          </a:p>
        </p:txBody>
      </p:sp>
      <p:sp>
        <p:nvSpPr>
          <p:cNvPr id="748548" name="Text Box 4">
            <a:extLst>
              <a:ext uri="{FF2B5EF4-FFF2-40B4-BE49-F238E27FC236}">
                <a16:creationId xmlns:a16="http://schemas.microsoft.com/office/drawing/2014/main" id="{4CC6D8A5-868D-439F-876E-FCE60EDD2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Ширина дачного домика равна 6 м, ширина одного ската его двускатной крыши равна 5 м. Используя таблицу тригонометрических функций, найдите угол между стропилами крыши и потолком.</a:t>
            </a:r>
            <a:r>
              <a:rPr lang="ru-RU" altLang="ru-RU" sz="2800" dirty="0"/>
              <a:t> </a:t>
            </a:r>
          </a:p>
        </p:txBody>
      </p:sp>
      <p:pic>
        <p:nvPicPr>
          <p:cNvPr id="748550" name="Picture 6">
            <a:extLst>
              <a:ext uri="{FF2B5EF4-FFF2-40B4-BE49-F238E27FC236}">
                <a16:creationId xmlns:a16="http://schemas.microsoft.com/office/drawing/2014/main" id="{FC8275BD-25CA-4C12-87A7-699814C961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156" y="2720311"/>
            <a:ext cx="1817688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44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8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8547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>
            <a:extLst>
              <a:ext uri="{FF2B5EF4-FFF2-40B4-BE49-F238E27FC236}">
                <a16:creationId xmlns:a16="http://schemas.microsoft.com/office/drawing/2014/main" id="{7584AE74-7347-4659-9894-0846BCD744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22</a:t>
            </a:r>
          </a:p>
        </p:txBody>
      </p:sp>
      <p:sp>
        <p:nvSpPr>
          <p:cNvPr id="754691" name="Text Box 3">
            <a:extLst>
              <a:ext uri="{FF2B5EF4-FFF2-40B4-BE49-F238E27FC236}">
                <a16:creationId xmlns:a16="http://schemas.microsoft.com/office/drawing/2014/main" id="{030D90D4-FAF1-4E90-9375-08D456B00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334000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37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  <a:endParaRPr lang="ru-RU" altLang="ru-RU" sz="32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754692" name="Text Box 4">
            <a:extLst>
              <a:ext uri="{FF2B5EF4-FFF2-40B4-BE49-F238E27FC236}">
                <a16:creationId xmlns:a16="http://schemas.microsoft.com/office/drawing/2014/main" id="{BF7A5C61-7491-49EB-81A3-910CD6DA5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Ширина футбольных ворот равна 8 ярдам. Расстояние от 11-метровой отметки до линии ворот равно 12 ярдам. Найдите угол, под которым видны ворота с 11-метровой отметки. В ответе укажите целое число градусов.</a:t>
            </a:r>
            <a:r>
              <a:rPr lang="ru-RU" altLang="ru-RU" sz="2800" dirty="0"/>
              <a:t> </a:t>
            </a:r>
          </a:p>
        </p:txBody>
      </p:sp>
      <p:pic>
        <p:nvPicPr>
          <p:cNvPr id="754694" name="Picture 6">
            <a:extLst>
              <a:ext uri="{FF2B5EF4-FFF2-40B4-BE49-F238E27FC236}">
                <a16:creationId xmlns:a16="http://schemas.microsoft.com/office/drawing/2014/main" id="{B052B699-367B-4770-8234-23CB013DD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932569"/>
            <a:ext cx="3352800" cy="224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1424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4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4691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>
            <a:extLst>
              <a:ext uri="{FF2B5EF4-FFF2-40B4-BE49-F238E27FC236}">
                <a16:creationId xmlns:a16="http://schemas.microsoft.com/office/drawing/2014/main" id="{7584AE74-7347-4659-9894-0846BCD744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3*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54692" name="Text Box 4">
                <a:extLst>
                  <a:ext uri="{FF2B5EF4-FFF2-40B4-BE49-F238E27FC236}">
                    <a16:creationId xmlns:a16="http://schemas.microsoft.com/office/drawing/2014/main" id="{BF7A5C61-7491-49EB-81A3-910CD6DA58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85800"/>
                <a:ext cx="9144000" cy="19389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cs typeface="Times New Roman" panose="02020603050405020304" pitchFamily="18" charset="0"/>
                  </a:rPr>
                  <a:t>	У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легкового автомобиля радиус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R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колёс равен 32 см, расстояние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между центрами передних и задних колёс равно 25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3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dirty="0">
                    <a:effectLst/>
                    <a:ea typeface="Calibri" panose="020F0502020204030204" pitchFamily="34" charset="0"/>
                  </a:rPr>
                  <a:t>см, расстояние </a:t>
                </a:r>
                <a:r>
                  <a:rPr lang="en-US" i="1" dirty="0">
                    <a:effectLst/>
                    <a:ea typeface="Calibri" panose="020F0502020204030204" pitchFamily="34" charset="0"/>
                  </a:rPr>
                  <a:t>d </a:t>
                </a:r>
                <a:r>
                  <a:rPr lang="ru-RU" dirty="0">
                    <a:effectLst/>
                    <a:ea typeface="Calibri" panose="020F0502020204030204" pitchFamily="34" charset="0"/>
                  </a:rPr>
                  <a:t>между нижним краем кузова и дорогой 14 см. Сможет ли этот автомобиль преодолеть участок спуска дороги под углом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α</m:t>
                    </m:r>
                    <m:r>
                      <a:rPr lang="ru-RU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=14°</m:t>
                    </m:r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, не задев дорогу кузовом?</a:t>
                </a:r>
                <a:r>
                  <a:rPr lang="ru-RU" dirty="0">
                    <a:effectLst/>
                    <a:ea typeface="Calibri" panose="020F0502020204030204" pitchFamily="34" charset="0"/>
                  </a:rPr>
                  <a:t> </a:t>
                </a:r>
                <a:endParaRPr lang="ru-RU" altLang="ru-RU" dirty="0"/>
              </a:p>
            </p:txBody>
          </p:sp>
        </mc:Choice>
        <mc:Fallback>
          <p:sp>
            <p:nvSpPr>
              <p:cNvPr id="754692" name="Text Box 4">
                <a:extLst>
                  <a:ext uri="{FF2B5EF4-FFF2-40B4-BE49-F238E27FC236}">
                    <a16:creationId xmlns:a16="http://schemas.microsoft.com/office/drawing/2014/main" id="{BF7A5C61-7491-49EB-81A3-910CD6DA58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85800"/>
                <a:ext cx="9144000" cy="1938992"/>
              </a:xfrm>
              <a:prstGeom prst="rect">
                <a:avLst/>
              </a:prstGeom>
              <a:blipFill>
                <a:blip r:embed="rId3"/>
                <a:stretch>
                  <a:fillRect l="-1000" t="-2516" r="-1000" b="-597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FBA9D58-CAD7-1BBF-FD0C-0A71ED4668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600" y="3573016"/>
            <a:ext cx="7628868" cy="229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3173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54692" name="Text Box 4">
                <a:extLst>
                  <a:ext uri="{FF2B5EF4-FFF2-40B4-BE49-F238E27FC236}">
                    <a16:creationId xmlns:a16="http://schemas.microsoft.com/office/drawing/2014/main" id="{BF7A5C61-7491-49EB-81A3-910CD6DA58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144000" cy="2308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RU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000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Решение. </a:t>
                </a:r>
                <a:r>
                  <a:rPr lang="ru-RU" sz="2000" dirty="0"/>
                  <a:t>Для решения этой задачи рассмотрим отрезки </a:t>
                </a:r>
                <a:r>
                  <a:rPr lang="en-US" sz="2000" i="1" dirty="0"/>
                  <a:t>AC </a:t>
                </a:r>
                <a:r>
                  <a:rPr lang="ru-RU" sz="2000" dirty="0"/>
                  <a:t>и </a:t>
                </a:r>
                <a:r>
                  <a:rPr lang="en-US" sz="2000" i="1" dirty="0"/>
                  <a:t>BC</a:t>
                </a:r>
                <a:r>
                  <a:rPr lang="ru-RU" sz="2000" dirty="0"/>
                  <a:t>, расположенные под углом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000">
                        <a:latin typeface="Cambria Math" panose="02040503050406030204" pitchFamily="18" charset="0"/>
                      </a:rPr>
                      <m:t>α</m:t>
                    </m:r>
                  </m:oMath>
                </a14:m>
                <a:r>
                  <a:rPr lang="ru-RU" sz="2000" dirty="0"/>
                  <a:t>. Построим две окружности радиусом </a:t>
                </a:r>
                <a:r>
                  <a:rPr lang="en-US" sz="2000" i="1" dirty="0"/>
                  <a:t>r</a:t>
                </a:r>
                <a:r>
                  <a:rPr lang="ru-RU" sz="2000" dirty="0"/>
                  <a:t>, расстояние между центрами </a:t>
                </a:r>
                <a:r>
                  <a:rPr lang="en-US" sz="2000" i="1" dirty="0"/>
                  <a:t>O</a:t>
                </a:r>
                <a:r>
                  <a:rPr lang="ru-RU" sz="2000" dirty="0"/>
                  <a:t>­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, </a:t>
                </a:r>
                <a:r>
                  <a:rPr lang="en-US" sz="2000" i="1" dirty="0"/>
                  <a:t>O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которых равно </a:t>
                </a:r>
                <a:r>
                  <a:rPr lang="en-US" sz="2000" i="1" dirty="0"/>
                  <a:t>l</a:t>
                </a:r>
                <a:r>
                  <a:rPr lang="ru-RU" sz="2000" dirty="0"/>
                  <a:t>, касающиеся этих отрезков соответственно в точках </a:t>
                </a:r>
                <a:r>
                  <a:rPr lang="en-US" sz="2000" i="1" dirty="0"/>
                  <a:t>H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,</a:t>
                </a:r>
                <a:r>
                  <a:rPr lang="ru-RU" sz="2000" baseline="-25000" dirty="0"/>
                  <a:t> </a:t>
                </a:r>
                <a:r>
                  <a:rPr lang="en-US" sz="2000" i="1" dirty="0"/>
                  <a:t>H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. Из точки </a:t>
                </a:r>
                <a:r>
                  <a:rPr lang="en-US" sz="2000" i="1" dirty="0"/>
                  <a:t>C</a:t>
                </a:r>
                <a:r>
                  <a:rPr lang="en-US" sz="2000" dirty="0"/>
                  <a:t> </a:t>
                </a:r>
                <a:r>
                  <a:rPr lang="ru-RU" sz="2000" dirty="0"/>
                  <a:t>опустим перпендикуляр </a:t>
                </a:r>
                <a:r>
                  <a:rPr lang="en-US" sz="2000" i="1" dirty="0"/>
                  <a:t>CH </a:t>
                </a:r>
                <a:r>
                  <a:rPr lang="ru-RU" sz="2000" dirty="0"/>
                  <a:t>на прямую </a:t>
                </a:r>
                <a:r>
                  <a:rPr lang="en-US" sz="2000" i="1" dirty="0"/>
                  <a:t>O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O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. Если наименьшее  значение длины отрезка </a:t>
                </a:r>
                <a:r>
                  <a:rPr lang="en-US" sz="2000" i="1" dirty="0"/>
                  <a:t>CH </a:t>
                </a:r>
                <a:r>
                  <a:rPr lang="ru-RU" sz="2000" dirty="0"/>
                  <a:t>будет больше </a:t>
                </a:r>
                <a:r>
                  <a:rPr lang="en-US" sz="2000" i="1" dirty="0"/>
                  <a:t>r</a:t>
                </a:r>
                <a:r>
                  <a:rPr lang="ru-RU" sz="2000" i="1" dirty="0"/>
                  <a:t> - </a:t>
                </a:r>
                <a:r>
                  <a:rPr lang="en-US" sz="2000" i="1" dirty="0"/>
                  <a:t>d</a:t>
                </a:r>
                <a:r>
                  <a:rPr lang="ru-RU" sz="2000" dirty="0"/>
                  <a:t>, то машина сможет преодолеть участок спуска дороги под углом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000">
                        <a:latin typeface="Cambria Math" panose="02040503050406030204" pitchFamily="18" charset="0"/>
                      </a:rPr>
                      <m:t>α</m:t>
                    </m:r>
                  </m:oMath>
                </a14:m>
                <a:r>
                  <a:rPr lang="ru-RU" sz="2000" dirty="0"/>
                  <a:t>, не задев покрытие дороги кузовом.</a:t>
                </a:r>
                <a:r>
                  <a:rPr lang="en-US" sz="2000" dirty="0"/>
                  <a:t> </a:t>
                </a:r>
                <a:endParaRPr lang="ru-RU" altLang="ru-RU" sz="2000" i="1" dirty="0"/>
              </a:p>
            </p:txBody>
          </p:sp>
        </mc:Choice>
        <mc:Fallback xmlns="">
          <p:sp>
            <p:nvSpPr>
              <p:cNvPr id="754692" name="Text Box 4">
                <a:extLst>
                  <a:ext uri="{FF2B5EF4-FFF2-40B4-BE49-F238E27FC236}">
                    <a16:creationId xmlns:a16="http://schemas.microsoft.com/office/drawing/2014/main" id="{BF7A5C61-7491-49EB-81A3-910CD6DA58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0"/>
                <a:ext cx="9144000" cy="2308324"/>
              </a:xfrm>
              <a:prstGeom prst="rect">
                <a:avLst/>
              </a:prstGeom>
              <a:blipFill>
                <a:blip r:embed="rId3"/>
                <a:stretch>
                  <a:fillRect l="-667" r="-667" b="-36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B649836-4EDB-D8DB-CEC5-35C04FC4FB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3017" y="2636675"/>
            <a:ext cx="5077965" cy="2160240"/>
          </a:xfrm>
          <a:prstGeom prst="rect">
            <a:avLst/>
          </a:prstGeom>
        </p:spPr>
      </p:pic>
      <p:sp>
        <p:nvSpPr>
          <p:cNvPr id="12" name="Text Box 4">
            <a:extLst>
              <a:ext uri="{FF2B5EF4-FFF2-40B4-BE49-F238E27FC236}">
                <a16:creationId xmlns:a16="http://schemas.microsoft.com/office/drawing/2014/main" id="{25180801-225C-BBDC-C0FD-CDD981383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17081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sz="2000" dirty="0"/>
              <a:t> Через точки </a:t>
            </a:r>
            <a:r>
              <a:rPr lang="en-US" sz="2000" i="1" dirty="0"/>
              <a:t>O</a:t>
            </a:r>
            <a:r>
              <a:rPr lang="ru-RU" sz="2000" baseline="-25000" dirty="0"/>
              <a:t>1</a:t>
            </a:r>
            <a:r>
              <a:rPr lang="ru-RU" sz="2000" dirty="0"/>
              <a:t>, </a:t>
            </a:r>
            <a:r>
              <a:rPr lang="en-US" sz="2000" i="1" dirty="0"/>
              <a:t>O</a:t>
            </a:r>
            <a:r>
              <a:rPr lang="ru-RU" sz="2000" baseline="-25000" dirty="0"/>
              <a:t>2</a:t>
            </a:r>
            <a:r>
              <a:rPr lang="ru-RU" sz="2000" dirty="0"/>
              <a:t> проведём прямые, параллельные прямым соответственно </a:t>
            </a:r>
            <a:r>
              <a:rPr lang="en-US" sz="2000" i="1" dirty="0"/>
              <a:t>AC </a:t>
            </a:r>
            <a:r>
              <a:rPr lang="ru-RU" sz="2000" dirty="0"/>
              <a:t>и </a:t>
            </a:r>
            <a:r>
              <a:rPr lang="en-US" sz="2000" i="1" dirty="0"/>
              <a:t>BC</a:t>
            </a:r>
            <a:r>
              <a:rPr lang="ru-RU" sz="2000" dirty="0"/>
              <a:t>. Обозначим </a:t>
            </a:r>
            <a:r>
              <a:rPr lang="en-US" sz="2000" i="1" dirty="0"/>
              <a:t>D </a:t>
            </a:r>
            <a:r>
              <a:rPr lang="ru-RU" sz="2000" dirty="0"/>
              <a:t>их точку пересечения. Из точки </a:t>
            </a:r>
            <a:r>
              <a:rPr lang="en-US" sz="2000" i="1" dirty="0"/>
              <a:t>C </a:t>
            </a:r>
            <a:r>
              <a:rPr lang="ru-RU" sz="2000" dirty="0"/>
              <a:t>опустим перпендикуляр </a:t>
            </a:r>
            <a:r>
              <a:rPr lang="en-US" sz="2000" i="1" dirty="0"/>
              <a:t>CE </a:t>
            </a:r>
            <a:r>
              <a:rPr lang="ru-RU" sz="2000" dirty="0"/>
              <a:t>на прямую </a:t>
            </a:r>
            <a:r>
              <a:rPr lang="en-US" sz="2000" i="1" dirty="0"/>
              <a:t>OD</a:t>
            </a:r>
            <a:r>
              <a:rPr lang="ru-RU" sz="2000" dirty="0"/>
              <a:t>.</a:t>
            </a:r>
            <a:r>
              <a:rPr lang="ru-RU" sz="2000" i="1" dirty="0"/>
              <a:t> </a:t>
            </a:r>
            <a:r>
              <a:rPr lang="ru-RU" sz="2000" dirty="0"/>
              <a:t>Из точки </a:t>
            </a:r>
            <a:r>
              <a:rPr lang="en-US" sz="2000" i="1" dirty="0"/>
              <a:t>D </a:t>
            </a:r>
            <a:r>
              <a:rPr lang="ru-RU" sz="2000" dirty="0"/>
              <a:t>опустим перпендикуляр </a:t>
            </a:r>
            <a:r>
              <a:rPr lang="en-US" sz="2000" i="1" dirty="0"/>
              <a:t>DG </a:t>
            </a:r>
            <a:r>
              <a:rPr lang="ru-RU" sz="2000" dirty="0"/>
              <a:t>на прямую </a:t>
            </a:r>
            <a:r>
              <a:rPr lang="en-US" sz="2000" i="1" dirty="0"/>
              <a:t>O</a:t>
            </a:r>
            <a:r>
              <a:rPr lang="ru-RU" sz="2000" baseline="-25000" dirty="0"/>
              <a:t>1</a:t>
            </a:r>
            <a:r>
              <a:rPr lang="en-US" sz="2000" i="1" dirty="0"/>
              <a:t>O</a:t>
            </a:r>
            <a:r>
              <a:rPr lang="ru-RU" sz="2000" baseline="-25000" dirty="0"/>
              <a:t>2</a:t>
            </a:r>
            <a:r>
              <a:rPr lang="ru-RU" sz="2000" dirty="0"/>
              <a:t>. </a:t>
            </a:r>
            <a:r>
              <a:rPr lang="en-US" sz="2000" i="1" dirty="0"/>
              <a:t>CH</a:t>
            </a:r>
            <a:r>
              <a:rPr lang="ru-RU" sz="2000" i="1" dirty="0"/>
              <a:t> </a:t>
            </a:r>
            <a:r>
              <a:rPr lang="ru-RU" sz="2000" dirty="0"/>
              <a:t>будет тем меньше, чем больше будет отрезок </a:t>
            </a:r>
            <a:r>
              <a:rPr lang="en-US" sz="2000" i="1" dirty="0"/>
              <a:t>DG</a:t>
            </a:r>
            <a:r>
              <a:rPr lang="ru-RU" sz="2000" dirty="0"/>
              <a:t>.</a:t>
            </a:r>
            <a:endParaRPr lang="ru-RU" altLang="ru-RU" sz="2000" i="1" dirty="0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49EA9E1D-8044-6B66-C498-2EF6F890C1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3019" y="2636676"/>
            <a:ext cx="5077963" cy="216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7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 Box 4">
                <a:extLst>
                  <a:ext uri="{FF2B5EF4-FFF2-40B4-BE49-F238E27FC236}">
                    <a16:creationId xmlns:a16="http://schemas.microsoft.com/office/drawing/2014/main" id="{25180801-225C-BBDC-C0FD-CDD9813831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144000" cy="32639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RU" dirty="0">
                    <a:cs typeface="Times New Roman" panose="02020603050405020304" pitchFamily="18" charset="0"/>
                  </a:rPr>
                  <a:t>	</a:t>
                </a:r>
                <a:r>
                  <a:rPr lang="ru-RU" sz="2000" dirty="0"/>
                  <a:t> Через точки </a:t>
                </a:r>
                <a:r>
                  <a:rPr lang="en-US" sz="2000" i="1" dirty="0"/>
                  <a:t>O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, </a:t>
                </a:r>
                <a:r>
                  <a:rPr lang="en-US" sz="2000" i="1" dirty="0"/>
                  <a:t>D</a:t>
                </a:r>
                <a:r>
                  <a:rPr lang="en-US" sz="2000" dirty="0"/>
                  <a:t>,</a:t>
                </a:r>
                <a:r>
                  <a:rPr lang="en-US" sz="2000" i="1" dirty="0"/>
                  <a:t> O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проведём дугу окружности. Так как </a:t>
                </a:r>
                <a14:m>
                  <m:oMath xmlns:m="http://schemas.openxmlformats.org/officeDocument/2006/math">
                    <m:r>
                      <a:rPr 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sSub>
                      <m:sSubPr>
                        <m:ctrlPr>
                          <a:rPr lang="ru-RU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</m:oMath>
                </a14:m>
                <a:r>
                  <a:rPr lang="en-US" altLang="ru-RU" sz="2000" dirty="0"/>
                  <a:t>, </a:t>
                </a:r>
                <a:r>
                  <a:rPr lang="ru-RU" altLang="ru-RU" sz="2000" dirty="0"/>
                  <a:t>то точка </a:t>
                </a:r>
                <a:r>
                  <a:rPr lang="en-US" altLang="ru-RU" sz="2000" i="1" dirty="0"/>
                  <a:t>D </a:t>
                </a:r>
                <a:r>
                  <a:rPr lang="ru-RU" altLang="ru-RU" sz="2000" dirty="0"/>
                  <a:t>будет принадлежать дуге окружности с центральным углом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altLang="ru-RU" sz="2000" dirty="0"/>
                  <a:t>, стягивающей хорду</a:t>
                </a:r>
                <a:r>
                  <a:rPr lang="en-US" altLang="ru-RU" sz="2000" dirty="0"/>
                  <a:t> </a:t>
                </a:r>
                <a:r>
                  <a:rPr lang="en-US" altLang="ru-RU" sz="2000" i="1" dirty="0"/>
                  <a:t>O</a:t>
                </a:r>
                <a:r>
                  <a:rPr lang="en-US" altLang="ru-RU" sz="2000" baseline="-25000" dirty="0"/>
                  <a:t>1</a:t>
                </a:r>
                <a:r>
                  <a:rPr lang="en-US" altLang="ru-RU" sz="2000" i="1" dirty="0"/>
                  <a:t>O</a:t>
                </a:r>
                <a:r>
                  <a:rPr lang="en-US" altLang="ru-RU" sz="2000" baseline="-25000" dirty="0"/>
                  <a:t>2</a:t>
                </a:r>
                <a:r>
                  <a:rPr lang="ru-RU" altLang="ru-RU" sz="2000" dirty="0"/>
                  <a:t>, длиной </a:t>
                </a:r>
                <a:r>
                  <a:rPr lang="en-US" altLang="ru-RU" sz="2000" i="1" dirty="0"/>
                  <a:t>l</a:t>
                </a:r>
                <a:r>
                  <a:rPr lang="en-US" altLang="ru-RU" sz="2000" dirty="0"/>
                  <a:t>.</a:t>
                </a:r>
                <a:r>
                  <a:rPr lang="en-US" altLang="ru-RU" sz="2000" i="1" dirty="0"/>
                  <a:t> </a:t>
                </a:r>
                <a:r>
                  <a:rPr lang="ru-RU" altLang="ru-RU" sz="2000" dirty="0"/>
                  <a:t>Дуги, построенные таким образом, будут равны для всех расположений точек </a:t>
                </a:r>
                <a:r>
                  <a:rPr lang="en-US" altLang="ru-RU" sz="2000" i="1" dirty="0"/>
                  <a:t>H</a:t>
                </a:r>
                <a:r>
                  <a:rPr lang="en-US" altLang="ru-RU" sz="2000" baseline="-25000" dirty="0"/>
                  <a:t>1</a:t>
                </a:r>
                <a:r>
                  <a:rPr lang="en-US" altLang="ru-RU" sz="2000" dirty="0"/>
                  <a:t>, </a:t>
                </a:r>
                <a:r>
                  <a:rPr lang="en-US" altLang="ru-RU" sz="2000" i="1" dirty="0"/>
                  <a:t>H</a:t>
                </a:r>
                <a:r>
                  <a:rPr lang="en-US" altLang="ru-RU" sz="2000" baseline="-25000" dirty="0"/>
                  <a:t>2</a:t>
                </a:r>
                <a:r>
                  <a:rPr lang="en-US" altLang="ru-RU" sz="2000" dirty="0"/>
                  <a:t> </a:t>
                </a:r>
                <a:r>
                  <a:rPr lang="ru-RU" altLang="ru-RU" sz="2000" dirty="0"/>
                  <a:t>на отрезках соответственно </a:t>
                </a:r>
                <a:r>
                  <a:rPr lang="en-US" altLang="ru-RU" sz="2000" i="1" dirty="0"/>
                  <a:t>AC </a:t>
                </a:r>
                <a:r>
                  <a:rPr lang="ru-RU" altLang="ru-RU" sz="2000" dirty="0"/>
                  <a:t>и </a:t>
                </a:r>
                <a:r>
                  <a:rPr lang="en-US" altLang="ru-RU" sz="2000" i="1" dirty="0"/>
                  <a:t>BC</a:t>
                </a:r>
                <a:r>
                  <a:rPr lang="ru-RU" altLang="ru-RU" sz="2000" dirty="0"/>
                  <a:t>. Наибольшее значение длины отрезка </a:t>
                </a:r>
                <a:r>
                  <a:rPr lang="en-US" altLang="ru-RU" sz="2000" i="1" dirty="0"/>
                  <a:t>DG </a:t>
                </a:r>
                <a:r>
                  <a:rPr lang="ru-RU" altLang="ru-RU" sz="2000" dirty="0"/>
                  <a:t>будет, если точки </a:t>
                </a:r>
                <a:r>
                  <a:rPr lang="en-US" altLang="ru-RU" sz="2000" i="1" dirty="0"/>
                  <a:t>G </a:t>
                </a:r>
                <a:r>
                  <a:rPr lang="ru-RU" altLang="ru-RU" sz="2000" dirty="0"/>
                  <a:t>и </a:t>
                </a:r>
                <a:r>
                  <a:rPr lang="en-US" altLang="ru-RU" sz="2000" i="1" dirty="0"/>
                  <a:t>H </a:t>
                </a:r>
                <a:r>
                  <a:rPr lang="ru-RU" altLang="ru-RU" sz="2000" dirty="0"/>
                  <a:t>будут совпадать с серединой отрезка </a:t>
                </a:r>
                <a:r>
                  <a:rPr lang="en-US" altLang="ru-RU" sz="2000" i="1" dirty="0"/>
                  <a:t>O</a:t>
                </a:r>
                <a:r>
                  <a:rPr lang="en-US" altLang="ru-RU" sz="2000" baseline="-25000" dirty="0"/>
                  <a:t>1</a:t>
                </a:r>
                <a:r>
                  <a:rPr lang="en-US" altLang="ru-RU" sz="2000" i="1" dirty="0"/>
                  <a:t>O</a:t>
                </a:r>
                <a:r>
                  <a:rPr lang="en-US" altLang="ru-RU" sz="2000" baseline="-25000" dirty="0"/>
                  <a:t>2</a:t>
                </a:r>
                <a:r>
                  <a:rPr lang="en-US" altLang="ru-RU" sz="2000" dirty="0"/>
                  <a:t>, </a:t>
                </a:r>
                <a:r>
                  <a:rPr lang="ru-RU" altLang="ru-RU" sz="2000" dirty="0"/>
                  <a:t>т. е., если </a:t>
                </a:r>
                <a:r>
                  <a:rPr lang="en-US" altLang="ru-RU" sz="2000" i="1" dirty="0"/>
                  <a:t>CH</a:t>
                </a:r>
                <a:r>
                  <a:rPr lang="en-US" altLang="ru-RU" sz="2000" baseline="-25000" dirty="0"/>
                  <a:t>1</a:t>
                </a:r>
                <a:r>
                  <a:rPr lang="en-US" altLang="ru-RU" sz="2000" dirty="0"/>
                  <a:t> = </a:t>
                </a:r>
                <a:r>
                  <a:rPr lang="en-US" altLang="ru-RU" sz="2000" i="1" dirty="0"/>
                  <a:t>CH</a:t>
                </a:r>
                <a:r>
                  <a:rPr lang="en-US" altLang="ru-RU" sz="2000" baseline="-25000" dirty="0"/>
                  <a:t>2</a:t>
                </a:r>
                <a:r>
                  <a:rPr lang="en-US" altLang="ru-RU" sz="2000" dirty="0"/>
                  <a:t>. </a:t>
                </a:r>
                <a:r>
                  <a:rPr lang="ru-RU" altLang="ru-RU" sz="2000" dirty="0"/>
                  <a:t>В этом случае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𝐷𝑂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𝐷𝐶𝐸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α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ru-RU" sz="2000" dirty="0"/>
                  <a:t>, </a:t>
                </a:r>
                <a:r>
                  <a:rPr lang="en-US" altLang="ru-RU" sz="2000" i="1" dirty="0"/>
                  <a:t>CD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𝐶𝐸</m:t>
                        </m:r>
                      </m:num>
                      <m:den>
                        <m:func>
                          <m:funcPr>
                            <m:ctrlPr>
                              <a:rPr lang="en-US" altLang="ru-RU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ru-RU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α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func>
                      </m:den>
                    </m:f>
                    <m:r>
                      <a:rPr lang="en-US" alt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ru-RU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func>
                          <m:funcPr>
                            <m:ctrlPr>
                              <a:rPr lang="en-US" altLang="ru-RU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ru-RU" sz="20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α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func>
                      </m:den>
                    </m:f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altLang="ru-RU" sz="2000" dirty="0"/>
                  <a:t> </a:t>
                </a:r>
                <a:r>
                  <a:rPr lang="en-US" altLang="ru-RU" sz="2000" i="1" dirty="0"/>
                  <a:t>DG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en-US" altLang="ru-RU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ru-RU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𝑡𝑔</m:t>
                        </m:r>
                      </m:fName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α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en-US" altLang="ru-RU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ru-R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𝑡𝑔</m:t>
                        </m:r>
                      </m:fName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α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altLang="ru-RU" sz="2000" dirty="0"/>
                  <a:t>, </a:t>
                </a:r>
                <a:r>
                  <a:rPr lang="en-US" altLang="ru-RU" sz="2000" i="1" dirty="0"/>
                  <a:t>CH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func>
                          <m:funcPr>
                            <m:ctrlPr>
                              <a:rPr lang="en-US" altLang="ru-RU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ru-RU" sz="20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α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func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en-US" altLang="ru-RU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ru-RU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𝑡𝑔</m:t>
                        </m:r>
                      </m:fName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α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17,08 (</m:t>
                    </m:r>
                    <m:r>
                      <a:rPr lang="ru-RU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см)</m:t>
                    </m:r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sz="2000" dirty="0"/>
                  <a:t> Так как </a:t>
                </a:r>
                <a:r>
                  <a:rPr lang="en-US" altLang="ru-RU" sz="2000" i="1" dirty="0"/>
                  <a:t>r </a:t>
                </a:r>
                <a:r>
                  <a:rPr lang="en-US" altLang="ru-RU" sz="2000" dirty="0"/>
                  <a:t>– </a:t>
                </a:r>
                <a:r>
                  <a:rPr lang="en-US" altLang="ru-RU" sz="2000" i="1" dirty="0"/>
                  <a:t>d = </a:t>
                </a:r>
                <a:r>
                  <a:rPr lang="en-US" altLang="ru-RU" sz="2000" dirty="0"/>
                  <a:t>18 </a:t>
                </a:r>
                <a:r>
                  <a:rPr lang="ru-RU" altLang="ru-RU" sz="2000" dirty="0"/>
                  <a:t>см, автомобиль не сможет </a:t>
                </a:r>
                <a:r>
                  <a:rPr lang="ru-RU" sz="2000" dirty="0">
                    <a:ea typeface="Calibri" panose="020F0502020204030204" pitchFamily="34" charset="0"/>
                  </a:rPr>
                  <a:t>преодолеть участок спуска дороги</a:t>
                </a:r>
                <a:r>
                  <a:rPr lang="ru-RU" sz="2000" dirty="0">
                    <a:ea typeface="Times New Roman" panose="02020603050405020304" pitchFamily="18" charset="0"/>
                  </a:rPr>
                  <a:t>, не задев дорогу кузовом.</a:t>
                </a:r>
                <a:endParaRPr lang="ru-RU" altLang="ru-RU" sz="2000" dirty="0"/>
              </a:p>
            </p:txBody>
          </p:sp>
        </mc:Choice>
        <mc:Fallback>
          <p:sp>
            <p:nvSpPr>
              <p:cNvPr id="12" name="Text Box 4">
                <a:extLst>
                  <a:ext uri="{FF2B5EF4-FFF2-40B4-BE49-F238E27FC236}">
                    <a16:creationId xmlns:a16="http://schemas.microsoft.com/office/drawing/2014/main" id="{25180801-225C-BBDC-C0FD-CDD9813831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0"/>
                <a:ext cx="9144000" cy="3263970"/>
              </a:xfrm>
              <a:prstGeom prst="rect">
                <a:avLst/>
              </a:prstGeom>
              <a:blipFill>
                <a:blip r:embed="rId3"/>
                <a:stretch>
                  <a:fillRect l="-667" r="-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7992C18-1CFE-CF2C-2EA9-E77E8BE654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672" y="3140968"/>
            <a:ext cx="5690929" cy="2421004"/>
          </a:xfrm>
          <a:prstGeom prst="rect">
            <a:avLst/>
          </a:prstGeom>
        </p:spPr>
      </p:pic>
      <p:sp>
        <p:nvSpPr>
          <p:cNvPr id="2" name="Text Box 4">
            <a:extLst>
              <a:ext uri="{FF2B5EF4-FFF2-40B4-BE49-F238E27FC236}">
                <a16:creationId xmlns:a16="http://schemas.microsoft.com/office/drawing/2014/main" id="{3A549B30-766A-C845-E308-E18798DF3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890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sz="2000" dirty="0"/>
              <a:t>Заметим, что если бы угол наклона дороги был 13</a:t>
            </a:r>
            <a:r>
              <a:rPr lang="ru-RU" sz="2000" baseline="30000" dirty="0"/>
              <a:t>о</a:t>
            </a:r>
            <a:r>
              <a:rPr lang="ru-RU" sz="2000" dirty="0"/>
              <a:t>, то </a:t>
            </a:r>
            <a:r>
              <a:rPr lang="ru-RU" altLang="ru-RU" sz="2000" dirty="0"/>
              <a:t>автомобиль  </a:t>
            </a:r>
            <a:r>
              <a:rPr lang="ru-RU" altLang="ru-RU" sz="2000"/>
              <a:t>смог бы </a:t>
            </a:r>
            <a:r>
              <a:rPr lang="ru-RU" sz="2000">
                <a:ea typeface="Calibri" panose="020F0502020204030204" pitchFamily="34" charset="0"/>
              </a:rPr>
              <a:t>преодолеть </a:t>
            </a:r>
            <a:r>
              <a:rPr lang="ru-RU" sz="2000" dirty="0">
                <a:ea typeface="Calibri" panose="020F0502020204030204" pitchFamily="34" charset="0"/>
              </a:rPr>
              <a:t>участок спуска дороги</a:t>
            </a:r>
            <a:r>
              <a:rPr lang="ru-RU" sz="2000" dirty="0">
                <a:ea typeface="Times New Roman" panose="02020603050405020304" pitchFamily="18" charset="0"/>
              </a:rPr>
              <a:t>, не задев дорогу кузовом.</a:t>
            </a:r>
            <a:endParaRPr lang="ru-RU" altLang="ru-RU" sz="2000" dirty="0"/>
          </a:p>
        </p:txBody>
      </p:sp>
    </p:spTree>
    <p:extLst>
      <p:ext uri="{BB962C8B-B14F-4D97-AF65-F5344CB8AC3E}">
        <p14:creationId xmlns:p14="http://schemas.microsoft.com/office/powerpoint/2010/main" val="9148954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>
            <a:extLst>
              <a:ext uri="{FF2B5EF4-FFF2-40B4-BE49-F238E27FC236}">
                <a16:creationId xmlns:a16="http://schemas.microsoft.com/office/drawing/2014/main" id="{481AEDE7-584D-48E4-B809-892DF4562F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2895600" cy="83820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Таблица тригонометрических функций</a:t>
            </a:r>
          </a:p>
        </p:txBody>
      </p:sp>
      <p:grpSp>
        <p:nvGrpSpPr>
          <p:cNvPr id="729378" name="Group 290">
            <a:extLst>
              <a:ext uri="{FF2B5EF4-FFF2-40B4-BE49-F238E27FC236}">
                <a16:creationId xmlns:a16="http://schemas.microsoft.com/office/drawing/2014/main" id="{77EB955A-B956-4F11-8FDD-0D21F4A033A2}"/>
              </a:ext>
            </a:extLst>
          </p:cNvPr>
          <p:cNvGrpSpPr>
            <a:grpSpLocks/>
          </p:cNvGrpSpPr>
          <p:nvPr/>
        </p:nvGrpSpPr>
        <p:grpSpPr bwMode="auto">
          <a:xfrm>
            <a:off x="3028950" y="0"/>
            <a:ext cx="6115050" cy="6858000"/>
            <a:chOff x="0" y="0"/>
            <a:chExt cx="3852" cy="11904"/>
          </a:xfrm>
        </p:grpSpPr>
        <p:grpSp>
          <p:nvGrpSpPr>
            <p:cNvPr id="728821" name="Group 757">
              <a:extLst>
                <a:ext uri="{FF2B5EF4-FFF2-40B4-BE49-F238E27FC236}">
                  <a16:creationId xmlns:a16="http://schemas.microsoft.com/office/drawing/2014/main" id="{88820FCB-9420-446D-9858-51A601D8E0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252" cy="384"/>
              <a:chOff x="0" y="0"/>
              <a:chExt cx="252" cy="384"/>
            </a:xfrm>
          </p:grpSpPr>
          <p:sp>
            <p:nvSpPr>
              <p:cNvPr id="728541" name="Rectangle 477">
                <a:extLst>
                  <a:ext uri="{FF2B5EF4-FFF2-40B4-BE49-F238E27FC236}">
                    <a16:creationId xmlns:a16="http://schemas.microsoft.com/office/drawing/2014/main" id="{C69CE2CA-7C18-4FFC-AA80-59DA192B37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0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-114264" rIns="225354" bIns="0"/>
              <a:lstStyle/>
              <a:p>
                <a:pPr algn="ctr"/>
                <a:r>
                  <a:rPr lang="en-US" altLang="ru-RU" sz="1000" i="1">
                    <a:cs typeface="Times New Roman" panose="02020603050405020304" pitchFamily="18" charset="0"/>
                  </a:rPr>
                  <a:t>A</a:t>
                </a:r>
                <a:endParaRPr lang="ru-RU" altLang="ru-RU" sz="20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820" name="Rectangle 756">
                <a:extLst>
                  <a:ext uri="{FF2B5EF4-FFF2-40B4-BE49-F238E27FC236}">
                    <a16:creationId xmlns:a16="http://schemas.microsoft.com/office/drawing/2014/main" id="{3CE624CD-1CD2-42F9-A08B-ABE4C66BA6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23" name="Group 759">
              <a:extLst>
                <a:ext uri="{FF2B5EF4-FFF2-40B4-BE49-F238E27FC236}">
                  <a16:creationId xmlns:a16="http://schemas.microsoft.com/office/drawing/2014/main" id="{84059E5B-C12D-41D9-9599-E07C509D9D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0"/>
              <a:ext cx="528" cy="384"/>
              <a:chOff x="252" y="0"/>
              <a:chExt cx="528" cy="384"/>
            </a:xfrm>
          </p:grpSpPr>
          <p:sp>
            <p:nvSpPr>
              <p:cNvPr id="728542" name="Rectangle 478">
                <a:extLst>
                  <a:ext uri="{FF2B5EF4-FFF2-40B4-BE49-F238E27FC236}">
                    <a16:creationId xmlns:a16="http://schemas.microsoft.com/office/drawing/2014/main" id="{258EC1F9-BF41-450E-9F76-57412F2E74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0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en-US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sin </a:t>
                </a:r>
                <a:r>
                  <a:rPr lang="en-US" altLang="ru-RU" sz="1000" i="1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822" name="Rectangle 758">
                <a:extLst>
                  <a:ext uri="{FF2B5EF4-FFF2-40B4-BE49-F238E27FC236}">
                    <a16:creationId xmlns:a16="http://schemas.microsoft.com/office/drawing/2014/main" id="{13DB2185-74BC-4731-8915-C58EF99007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0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25" name="Group 761">
              <a:extLst>
                <a:ext uri="{FF2B5EF4-FFF2-40B4-BE49-F238E27FC236}">
                  <a16:creationId xmlns:a16="http://schemas.microsoft.com/office/drawing/2014/main" id="{83CA12C7-A222-492E-90CB-94249019B2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0"/>
              <a:ext cx="504" cy="384"/>
              <a:chOff x="780" y="0"/>
              <a:chExt cx="504" cy="384"/>
            </a:xfrm>
          </p:grpSpPr>
          <p:sp>
            <p:nvSpPr>
              <p:cNvPr id="728543" name="Rectangle 479">
                <a:extLst>
                  <a:ext uri="{FF2B5EF4-FFF2-40B4-BE49-F238E27FC236}">
                    <a16:creationId xmlns:a16="http://schemas.microsoft.com/office/drawing/2014/main" id="{759AB336-8BC7-4E79-BC13-10C95DD01E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0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en-US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tg </a:t>
                </a:r>
                <a:r>
                  <a:rPr lang="en-US" altLang="ru-RU" sz="1000" i="1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824" name="Rectangle 760">
                <a:extLst>
                  <a:ext uri="{FF2B5EF4-FFF2-40B4-BE49-F238E27FC236}">
                    <a16:creationId xmlns:a16="http://schemas.microsoft.com/office/drawing/2014/main" id="{ECEDB16F-5C33-409D-B74E-8BB005DB11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0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27" name="Group 763">
              <a:extLst>
                <a:ext uri="{FF2B5EF4-FFF2-40B4-BE49-F238E27FC236}">
                  <a16:creationId xmlns:a16="http://schemas.microsoft.com/office/drawing/2014/main" id="{47D302D5-65D7-406E-A538-78B244B6A4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0"/>
              <a:ext cx="428" cy="384"/>
              <a:chOff x="1284" y="0"/>
              <a:chExt cx="428" cy="384"/>
            </a:xfrm>
          </p:grpSpPr>
          <p:sp>
            <p:nvSpPr>
              <p:cNvPr id="728544" name="Rectangle 480">
                <a:extLst>
                  <a:ext uri="{FF2B5EF4-FFF2-40B4-BE49-F238E27FC236}">
                    <a16:creationId xmlns:a16="http://schemas.microsoft.com/office/drawing/2014/main" id="{54CE466A-7083-454A-81A4-2B3C51EBD9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en-US" altLang="ru-RU" sz="1000" i="1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826" name="Rectangle 762">
                <a:extLst>
                  <a:ext uri="{FF2B5EF4-FFF2-40B4-BE49-F238E27FC236}">
                    <a16:creationId xmlns:a16="http://schemas.microsoft.com/office/drawing/2014/main" id="{69BC79CD-4819-4702-AD4A-194465A26C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29" name="Group 765">
              <a:extLst>
                <a:ext uri="{FF2B5EF4-FFF2-40B4-BE49-F238E27FC236}">
                  <a16:creationId xmlns:a16="http://schemas.microsoft.com/office/drawing/2014/main" id="{57496075-E96D-42D5-9C83-5EA0720667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0"/>
              <a:ext cx="428" cy="384"/>
              <a:chOff x="1712" y="0"/>
              <a:chExt cx="428" cy="384"/>
            </a:xfrm>
          </p:grpSpPr>
          <p:sp>
            <p:nvSpPr>
              <p:cNvPr id="728545" name="Rectangle 481">
                <a:extLst>
                  <a:ext uri="{FF2B5EF4-FFF2-40B4-BE49-F238E27FC236}">
                    <a16:creationId xmlns:a16="http://schemas.microsoft.com/office/drawing/2014/main" id="{49A5A7BC-5460-4E47-90B2-6D17696C3E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en-US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sin </a:t>
                </a:r>
                <a:r>
                  <a:rPr lang="en-US" altLang="ru-RU" sz="1000" i="1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828" name="Rectangle 764">
                <a:extLst>
                  <a:ext uri="{FF2B5EF4-FFF2-40B4-BE49-F238E27FC236}">
                    <a16:creationId xmlns:a16="http://schemas.microsoft.com/office/drawing/2014/main" id="{55FFD3DD-2F2F-4F3E-9A5C-C635832B53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31" name="Group 767">
              <a:extLst>
                <a:ext uri="{FF2B5EF4-FFF2-40B4-BE49-F238E27FC236}">
                  <a16:creationId xmlns:a16="http://schemas.microsoft.com/office/drawing/2014/main" id="{01AAA127-B07B-462D-925C-41D441F577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0"/>
              <a:ext cx="428" cy="384"/>
              <a:chOff x="2140" y="0"/>
              <a:chExt cx="428" cy="384"/>
            </a:xfrm>
          </p:grpSpPr>
          <p:sp>
            <p:nvSpPr>
              <p:cNvPr id="728546" name="Rectangle 482">
                <a:extLst>
                  <a:ext uri="{FF2B5EF4-FFF2-40B4-BE49-F238E27FC236}">
                    <a16:creationId xmlns:a16="http://schemas.microsoft.com/office/drawing/2014/main" id="{948F4E60-B39C-42A0-B0B1-3E7D0D829B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en-US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tg </a:t>
                </a:r>
                <a:r>
                  <a:rPr lang="en-US" altLang="ru-RU" sz="1000" i="1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830" name="Rectangle 766">
                <a:extLst>
                  <a:ext uri="{FF2B5EF4-FFF2-40B4-BE49-F238E27FC236}">
                    <a16:creationId xmlns:a16="http://schemas.microsoft.com/office/drawing/2014/main" id="{E7A61743-0714-411F-99B7-1069910122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33" name="Group 769">
              <a:extLst>
                <a:ext uri="{FF2B5EF4-FFF2-40B4-BE49-F238E27FC236}">
                  <a16:creationId xmlns:a16="http://schemas.microsoft.com/office/drawing/2014/main" id="{6DAA7BF3-1E03-4178-A2F3-6FDE408C77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0"/>
              <a:ext cx="428" cy="384"/>
              <a:chOff x="2568" y="0"/>
              <a:chExt cx="428" cy="384"/>
            </a:xfrm>
          </p:grpSpPr>
          <p:sp>
            <p:nvSpPr>
              <p:cNvPr id="728547" name="Rectangle 483">
                <a:extLst>
                  <a:ext uri="{FF2B5EF4-FFF2-40B4-BE49-F238E27FC236}">
                    <a16:creationId xmlns:a16="http://schemas.microsoft.com/office/drawing/2014/main" id="{10DB97F6-8AEC-429E-A51D-0600B69017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en-US" altLang="ru-RU" sz="1000" i="1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832" name="Rectangle 768">
                <a:extLst>
                  <a:ext uri="{FF2B5EF4-FFF2-40B4-BE49-F238E27FC236}">
                    <a16:creationId xmlns:a16="http://schemas.microsoft.com/office/drawing/2014/main" id="{C54FF1B9-47E9-43F8-AF06-573F1F6971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35" name="Group 771">
              <a:extLst>
                <a:ext uri="{FF2B5EF4-FFF2-40B4-BE49-F238E27FC236}">
                  <a16:creationId xmlns:a16="http://schemas.microsoft.com/office/drawing/2014/main" id="{EEDF9563-E29F-4104-8BB3-0A072D6743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0"/>
              <a:ext cx="428" cy="384"/>
              <a:chOff x="2996" y="0"/>
              <a:chExt cx="428" cy="384"/>
            </a:xfrm>
          </p:grpSpPr>
          <p:sp>
            <p:nvSpPr>
              <p:cNvPr id="728548" name="Rectangle 484">
                <a:extLst>
                  <a:ext uri="{FF2B5EF4-FFF2-40B4-BE49-F238E27FC236}">
                    <a16:creationId xmlns:a16="http://schemas.microsoft.com/office/drawing/2014/main" id="{CB372048-CCCD-4E18-9711-9414E786C1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en-US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sin </a:t>
                </a:r>
                <a:r>
                  <a:rPr lang="en-US" altLang="ru-RU" sz="1000" i="1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834" name="Rectangle 770">
                <a:extLst>
                  <a:ext uri="{FF2B5EF4-FFF2-40B4-BE49-F238E27FC236}">
                    <a16:creationId xmlns:a16="http://schemas.microsoft.com/office/drawing/2014/main" id="{7F5936BB-A0D8-4895-A8F9-71FEB3CAE6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37" name="Group 773">
              <a:extLst>
                <a:ext uri="{FF2B5EF4-FFF2-40B4-BE49-F238E27FC236}">
                  <a16:creationId xmlns:a16="http://schemas.microsoft.com/office/drawing/2014/main" id="{71CFE3CA-030E-40B7-BDB5-DF3433EE91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0"/>
              <a:ext cx="428" cy="384"/>
              <a:chOff x="3424" y="0"/>
              <a:chExt cx="428" cy="384"/>
            </a:xfrm>
          </p:grpSpPr>
          <p:sp>
            <p:nvSpPr>
              <p:cNvPr id="728549" name="Rectangle 485">
                <a:extLst>
                  <a:ext uri="{FF2B5EF4-FFF2-40B4-BE49-F238E27FC236}">
                    <a16:creationId xmlns:a16="http://schemas.microsoft.com/office/drawing/2014/main" id="{C796D8A5-8351-4A7B-A238-ABA677D555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en-US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tg </a:t>
                </a:r>
                <a:r>
                  <a:rPr lang="en-US" altLang="ru-RU" sz="1000" i="1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836" name="Rectangle 772">
                <a:extLst>
                  <a:ext uri="{FF2B5EF4-FFF2-40B4-BE49-F238E27FC236}">
                    <a16:creationId xmlns:a16="http://schemas.microsoft.com/office/drawing/2014/main" id="{E43A7F4B-56ED-4DDB-85E6-48CFFEFD56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39" name="Group 775">
              <a:extLst>
                <a:ext uri="{FF2B5EF4-FFF2-40B4-BE49-F238E27FC236}">
                  <a16:creationId xmlns:a16="http://schemas.microsoft.com/office/drawing/2014/main" id="{DB8ED9BF-CD37-46F0-A961-8E12D9D2DE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384"/>
              <a:ext cx="252" cy="384"/>
              <a:chOff x="0" y="384"/>
              <a:chExt cx="252" cy="384"/>
            </a:xfrm>
          </p:grpSpPr>
          <p:sp>
            <p:nvSpPr>
              <p:cNvPr id="728550" name="Rectangle 486">
                <a:extLst>
                  <a:ext uri="{FF2B5EF4-FFF2-40B4-BE49-F238E27FC236}">
                    <a16:creationId xmlns:a16="http://schemas.microsoft.com/office/drawing/2014/main" id="{1E2C36FE-0919-443B-A799-CCC03AB482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384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en-US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30'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838" name="Rectangle 774">
                <a:extLst>
                  <a:ext uri="{FF2B5EF4-FFF2-40B4-BE49-F238E27FC236}">
                    <a16:creationId xmlns:a16="http://schemas.microsoft.com/office/drawing/2014/main" id="{2A2191FE-E81C-44B8-9277-9646E37ADA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384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41" name="Group 777">
              <a:extLst>
                <a:ext uri="{FF2B5EF4-FFF2-40B4-BE49-F238E27FC236}">
                  <a16:creationId xmlns:a16="http://schemas.microsoft.com/office/drawing/2014/main" id="{E9BAEC0F-8AE6-4D7F-BB0B-AD64E4B748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384"/>
              <a:ext cx="528" cy="384"/>
              <a:chOff x="252" y="384"/>
              <a:chExt cx="528" cy="384"/>
            </a:xfrm>
          </p:grpSpPr>
          <p:sp>
            <p:nvSpPr>
              <p:cNvPr id="728551" name="Rectangle 487">
                <a:extLst>
                  <a:ext uri="{FF2B5EF4-FFF2-40B4-BE49-F238E27FC236}">
                    <a16:creationId xmlns:a16="http://schemas.microsoft.com/office/drawing/2014/main" id="{1CE1044B-3770-453A-ABA4-44EA023E39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384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0,0087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840" name="Rectangle 776">
                <a:extLst>
                  <a:ext uri="{FF2B5EF4-FFF2-40B4-BE49-F238E27FC236}">
                    <a16:creationId xmlns:a16="http://schemas.microsoft.com/office/drawing/2014/main" id="{A9A46367-69B9-4A0F-B21B-BAC4DB1671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384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43" name="Group 779">
              <a:extLst>
                <a:ext uri="{FF2B5EF4-FFF2-40B4-BE49-F238E27FC236}">
                  <a16:creationId xmlns:a16="http://schemas.microsoft.com/office/drawing/2014/main" id="{E51E6997-DCB6-4D86-AE5A-BD9CFD0474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384"/>
              <a:ext cx="504" cy="384"/>
              <a:chOff x="780" y="384"/>
              <a:chExt cx="504" cy="384"/>
            </a:xfrm>
          </p:grpSpPr>
          <p:sp>
            <p:nvSpPr>
              <p:cNvPr id="728552" name="Rectangle 488">
                <a:extLst>
                  <a:ext uri="{FF2B5EF4-FFF2-40B4-BE49-F238E27FC236}">
                    <a16:creationId xmlns:a16="http://schemas.microsoft.com/office/drawing/2014/main" id="{7DBC693C-B2D4-403B-86D7-D5FFE2C65E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384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0,0087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842" name="Rectangle 778">
                <a:extLst>
                  <a:ext uri="{FF2B5EF4-FFF2-40B4-BE49-F238E27FC236}">
                    <a16:creationId xmlns:a16="http://schemas.microsoft.com/office/drawing/2014/main" id="{E12B2EAA-040A-489F-96E7-D247E3063D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384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45" name="Group 781">
              <a:extLst>
                <a:ext uri="{FF2B5EF4-FFF2-40B4-BE49-F238E27FC236}">
                  <a16:creationId xmlns:a16="http://schemas.microsoft.com/office/drawing/2014/main" id="{05767373-9AE3-400B-BC02-F1F1641987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384"/>
              <a:ext cx="428" cy="384"/>
              <a:chOff x="1284" y="384"/>
              <a:chExt cx="428" cy="384"/>
            </a:xfrm>
          </p:grpSpPr>
          <p:sp>
            <p:nvSpPr>
              <p:cNvPr id="728553" name="Rectangle 489">
                <a:extLst>
                  <a:ext uri="{FF2B5EF4-FFF2-40B4-BE49-F238E27FC236}">
                    <a16:creationId xmlns:a16="http://schemas.microsoft.com/office/drawing/2014/main" id="{617EE932-69CD-4852-B760-D06C071382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38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30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844" name="Rectangle 780">
                <a:extLst>
                  <a:ext uri="{FF2B5EF4-FFF2-40B4-BE49-F238E27FC236}">
                    <a16:creationId xmlns:a16="http://schemas.microsoft.com/office/drawing/2014/main" id="{02D72BA9-8312-4245-A66F-50652AC0C6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38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47" name="Group 783">
              <a:extLst>
                <a:ext uri="{FF2B5EF4-FFF2-40B4-BE49-F238E27FC236}">
                  <a16:creationId xmlns:a16="http://schemas.microsoft.com/office/drawing/2014/main" id="{7840D3A4-82C7-4F9A-B9F3-D6E46BF2A8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384"/>
              <a:ext cx="428" cy="384"/>
              <a:chOff x="1712" y="384"/>
              <a:chExt cx="428" cy="384"/>
            </a:xfrm>
          </p:grpSpPr>
          <p:sp>
            <p:nvSpPr>
              <p:cNvPr id="728554" name="Rectangle 490">
                <a:extLst>
                  <a:ext uri="{FF2B5EF4-FFF2-40B4-BE49-F238E27FC236}">
                    <a16:creationId xmlns:a16="http://schemas.microsoft.com/office/drawing/2014/main" id="{218D33AC-8816-496D-A4D6-9DBDF3BE92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38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0,50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846" name="Rectangle 782">
                <a:extLst>
                  <a:ext uri="{FF2B5EF4-FFF2-40B4-BE49-F238E27FC236}">
                    <a16:creationId xmlns:a16="http://schemas.microsoft.com/office/drawing/2014/main" id="{0D5109E2-AF8F-4840-B02A-B7099BA55F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38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49" name="Group 785">
              <a:extLst>
                <a:ext uri="{FF2B5EF4-FFF2-40B4-BE49-F238E27FC236}">
                  <a16:creationId xmlns:a16="http://schemas.microsoft.com/office/drawing/2014/main" id="{72F71C5C-0E1F-4152-BBB6-0D68BD4196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384"/>
              <a:ext cx="428" cy="384"/>
              <a:chOff x="2140" y="384"/>
              <a:chExt cx="428" cy="384"/>
            </a:xfrm>
          </p:grpSpPr>
          <p:sp>
            <p:nvSpPr>
              <p:cNvPr id="728555" name="Rectangle 491">
                <a:extLst>
                  <a:ext uri="{FF2B5EF4-FFF2-40B4-BE49-F238E27FC236}">
                    <a16:creationId xmlns:a16="http://schemas.microsoft.com/office/drawing/2014/main" id="{0D1F610A-A2ED-468A-9CC4-3342CAC3D1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38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0,58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848" name="Rectangle 784">
                <a:extLst>
                  <a:ext uri="{FF2B5EF4-FFF2-40B4-BE49-F238E27FC236}">
                    <a16:creationId xmlns:a16="http://schemas.microsoft.com/office/drawing/2014/main" id="{26A9D046-6FF8-43F5-93AC-D3540E8E49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38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51" name="Group 787">
              <a:extLst>
                <a:ext uri="{FF2B5EF4-FFF2-40B4-BE49-F238E27FC236}">
                  <a16:creationId xmlns:a16="http://schemas.microsoft.com/office/drawing/2014/main" id="{786A723C-152E-477F-9741-C92CFCED20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384"/>
              <a:ext cx="428" cy="384"/>
              <a:chOff x="2568" y="384"/>
              <a:chExt cx="428" cy="384"/>
            </a:xfrm>
          </p:grpSpPr>
          <p:sp>
            <p:nvSpPr>
              <p:cNvPr id="728556" name="Rectangle 492">
                <a:extLst>
                  <a:ext uri="{FF2B5EF4-FFF2-40B4-BE49-F238E27FC236}">
                    <a16:creationId xmlns:a16="http://schemas.microsoft.com/office/drawing/2014/main" id="{93842C49-456A-46BE-855D-9E673DBEA2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38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60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850" name="Rectangle 786">
                <a:extLst>
                  <a:ext uri="{FF2B5EF4-FFF2-40B4-BE49-F238E27FC236}">
                    <a16:creationId xmlns:a16="http://schemas.microsoft.com/office/drawing/2014/main" id="{54EA42F9-73CD-450F-B05C-2C56738D06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38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53" name="Group 789">
              <a:extLst>
                <a:ext uri="{FF2B5EF4-FFF2-40B4-BE49-F238E27FC236}">
                  <a16:creationId xmlns:a16="http://schemas.microsoft.com/office/drawing/2014/main" id="{D014072D-B61D-4D9B-BC37-69CC02861F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384"/>
              <a:ext cx="428" cy="384"/>
              <a:chOff x="2996" y="384"/>
              <a:chExt cx="428" cy="384"/>
            </a:xfrm>
          </p:grpSpPr>
          <p:sp>
            <p:nvSpPr>
              <p:cNvPr id="728557" name="Rectangle 493">
                <a:extLst>
                  <a:ext uri="{FF2B5EF4-FFF2-40B4-BE49-F238E27FC236}">
                    <a16:creationId xmlns:a16="http://schemas.microsoft.com/office/drawing/2014/main" id="{67F0642B-B864-47C4-8770-F965733718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38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0,87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852" name="Rectangle 788">
                <a:extLst>
                  <a:ext uri="{FF2B5EF4-FFF2-40B4-BE49-F238E27FC236}">
                    <a16:creationId xmlns:a16="http://schemas.microsoft.com/office/drawing/2014/main" id="{4037E9F5-C44A-4946-863C-659CE638A8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38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55" name="Group 791">
              <a:extLst>
                <a:ext uri="{FF2B5EF4-FFF2-40B4-BE49-F238E27FC236}">
                  <a16:creationId xmlns:a16="http://schemas.microsoft.com/office/drawing/2014/main" id="{77379DB4-6F06-47A3-A3C6-E962577A93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384"/>
              <a:ext cx="428" cy="384"/>
              <a:chOff x="3424" y="384"/>
              <a:chExt cx="428" cy="384"/>
            </a:xfrm>
          </p:grpSpPr>
          <p:sp>
            <p:nvSpPr>
              <p:cNvPr id="728558" name="Rectangle 494">
                <a:extLst>
                  <a:ext uri="{FF2B5EF4-FFF2-40B4-BE49-F238E27FC236}">
                    <a16:creationId xmlns:a16="http://schemas.microsoft.com/office/drawing/2014/main" id="{A2B68DD0-6762-4327-A1BB-E3B871D2B4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38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1,73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854" name="Rectangle 790">
                <a:extLst>
                  <a:ext uri="{FF2B5EF4-FFF2-40B4-BE49-F238E27FC236}">
                    <a16:creationId xmlns:a16="http://schemas.microsoft.com/office/drawing/2014/main" id="{0E5AE2EB-8886-42AD-A7ED-A187FC4B53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38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57" name="Group 793">
              <a:extLst>
                <a:ext uri="{FF2B5EF4-FFF2-40B4-BE49-F238E27FC236}">
                  <a16:creationId xmlns:a16="http://schemas.microsoft.com/office/drawing/2014/main" id="{1F054008-4571-4380-B321-530257011E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768"/>
              <a:ext cx="252" cy="384"/>
              <a:chOff x="0" y="768"/>
              <a:chExt cx="252" cy="384"/>
            </a:xfrm>
          </p:grpSpPr>
          <p:sp>
            <p:nvSpPr>
              <p:cNvPr id="728559" name="Rectangle 495">
                <a:extLst>
                  <a:ext uri="{FF2B5EF4-FFF2-40B4-BE49-F238E27FC236}">
                    <a16:creationId xmlns:a16="http://schemas.microsoft.com/office/drawing/2014/main" id="{D5751392-680A-4A31-8D5A-E1AC2F33F5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768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856" name="Rectangle 792">
                <a:extLst>
                  <a:ext uri="{FF2B5EF4-FFF2-40B4-BE49-F238E27FC236}">
                    <a16:creationId xmlns:a16="http://schemas.microsoft.com/office/drawing/2014/main" id="{2CF70606-6650-48BB-8BCB-AF4DBB4025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768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59" name="Group 795">
              <a:extLst>
                <a:ext uri="{FF2B5EF4-FFF2-40B4-BE49-F238E27FC236}">
                  <a16:creationId xmlns:a16="http://schemas.microsoft.com/office/drawing/2014/main" id="{7D073515-6729-4D51-B948-277B0F1372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768"/>
              <a:ext cx="528" cy="384"/>
              <a:chOff x="252" y="768"/>
              <a:chExt cx="528" cy="384"/>
            </a:xfrm>
          </p:grpSpPr>
          <p:sp>
            <p:nvSpPr>
              <p:cNvPr id="728560" name="Rectangle 496">
                <a:extLst>
                  <a:ext uri="{FF2B5EF4-FFF2-40B4-BE49-F238E27FC236}">
                    <a16:creationId xmlns:a16="http://schemas.microsoft.com/office/drawing/2014/main" id="{EDFC61CC-FB93-42F9-9AA3-6651D36BE2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768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0,0175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858" name="Rectangle 794">
                <a:extLst>
                  <a:ext uri="{FF2B5EF4-FFF2-40B4-BE49-F238E27FC236}">
                    <a16:creationId xmlns:a16="http://schemas.microsoft.com/office/drawing/2014/main" id="{C15ECAC1-FC2D-49B4-9A5B-ACF0AECD66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768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61" name="Group 797">
              <a:extLst>
                <a:ext uri="{FF2B5EF4-FFF2-40B4-BE49-F238E27FC236}">
                  <a16:creationId xmlns:a16="http://schemas.microsoft.com/office/drawing/2014/main" id="{44C997E2-064C-4250-9EEA-C89E593CA9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768"/>
              <a:ext cx="504" cy="384"/>
              <a:chOff x="780" y="768"/>
              <a:chExt cx="504" cy="384"/>
            </a:xfrm>
          </p:grpSpPr>
          <p:sp>
            <p:nvSpPr>
              <p:cNvPr id="728561" name="Rectangle 497">
                <a:extLst>
                  <a:ext uri="{FF2B5EF4-FFF2-40B4-BE49-F238E27FC236}">
                    <a16:creationId xmlns:a16="http://schemas.microsoft.com/office/drawing/2014/main" id="{F3C378EA-D64A-408E-824F-EDE17533AB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768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0,0175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860" name="Rectangle 796">
                <a:extLst>
                  <a:ext uri="{FF2B5EF4-FFF2-40B4-BE49-F238E27FC236}">
                    <a16:creationId xmlns:a16="http://schemas.microsoft.com/office/drawing/2014/main" id="{08B57378-EC1E-4DED-B499-05D657CF25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768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63" name="Group 799">
              <a:extLst>
                <a:ext uri="{FF2B5EF4-FFF2-40B4-BE49-F238E27FC236}">
                  <a16:creationId xmlns:a16="http://schemas.microsoft.com/office/drawing/2014/main" id="{DFDCBF1F-EDE6-46CD-8C94-83FA462AD5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768"/>
              <a:ext cx="428" cy="384"/>
              <a:chOff x="1284" y="768"/>
              <a:chExt cx="428" cy="384"/>
            </a:xfrm>
          </p:grpSpPr>
          <p:sp>
            <p:nvSpPr>
              <p:cNvPr id="728562" name="Rectangle 498">
                <a:extLst>
                  <a:ext uri="{FF2B5EF4-FFF2-40B4-BE49-F238E27FC236}">
                    <a16:creationId xmlns:a16="http://schemas.microsoft.com/office/drawing/2014/main" id="{D51A7296-5771-46E9-B8A8-F71F80FE60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76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31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862" name="Rectangle 798">
                <a:extLst>
                  <a:ext uri="{FF2B5EF4-FFF2-40B4-BE49-F238E27FC236}">
                    <a16:creationId xmlns:a16="http://schemas.microsoft.com/office/drawing/2014/main" id="{1BF94DEE-CEED-4A47-8E69-CA004C7FE9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76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65" name="Group 801">
              <a:extLst>
                <a:ext uri="{FF2B5EF4-FFF2-40B4-BE49-F238E27FC236}">
                  <a16:creationId xmlns:a16="http://schemas.microsoft.com/office/drawing/2014/main" id="{5C1BAD9B-5ED1-4AED-AC03-DDD3C0003D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768"/>
              <a:ext cx="428" cy="384"/>
              <a:chOff x="1712" y="768"/>
              <a:chExt cx="428" cy="384"/>
            </a:xfrm>
          </p:grpSpPr>
          <p:sp>
            <p:nvSpPr>
              <p:cNvPr id="728563" name="Rectangle 499">
                <a:extLst>
                  <a:ext uri="{FF2B5EF4-FFF2-40B4-BE49-F238E27FC236}">
                    <a16:creationId xmlns:a16="http://schemas.microsoft.com/office/drawing/2014/main" id="{FC345111-853B-4EE5-8DCA-1E9ED8FD4D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76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0,52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864" name="Rectangle 800">
                <a:extLst>
                  <a:ext uri="{FF2B5EF4-FFF2-40B4-BE49-F238E27FC236}">
                    <a16:creationId xmlns:a16="http://schemas.microsoft.com/office/drawing/2014/main" id="{C7F523CD-2E5F-4B39-8639-1F30D5C9C6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76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67" name="Group 803">
              <a:extLst>
                <a:ext uri="{FF2B5EF4-FFF2-40B4-BE49-F238E27FC236}">
                  <a16:creationId xmlns:a16="http://schemas.microsoft.com/office/drawing/2014/main" id="{498A8E75-56B8-4486-B855-C4D4D50D0A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768"/>
              <a:ext cx="428" cy="384"/>
              <a:chOff x="2140" y="768"/>
              <a:chExt cx="428" cy="384"/>
            </a:xfrm>
          </p:grpSpPr>
          <p:sp>
            <p:nvSpPr>
              <p:cNvPr id="728564" name="Rectangle 500">
                <a:extLst>
                  <a:ext uri="{FF2B5EF4-FFF2-40B4-BE49-F238E27FC236}">
                    <a16:creationId xmlns:a16="http://schemas.microsoft.com/office/drawing/2014/main" id="{3D7020EE-5BAE-49C7-9D4C-B164EF439B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76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0,60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866" name="Rectangle 802">
                <a:extLst>
                  <a:ext uri="{FF2B5EF4-FFF2-40B4-BE49-F238E27FC236}">
                    <a16:creationId xmlns:a16="http://schemas.microsoft.com/office/drawing/2014/main" id="{D71027FA-6CE9-420B-B063-A00D5D1473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76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69" name="Group 805">
              <a:extLst>
                <a:ext uri="{FF2B5EF4-FFF2-40B4-BE49-F238E27FC236}">
                  <a16:creationId xmlns:a16="http://schemas.microsoft.com/office/drawing/2014/main" id="{937FACB3-A741-4131-858A-DE681E8D39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768"/>
              <a:ext cx="428" cy="384"/>
              <a:chOff x="2568" y="768"/>
              <a:chExt cx="428" cy="384"/>
            </a:xfrm>
          </p:grpSpPr>
          <p:sp>
            <p:nvSpPr>
              <p:cNvPr id="728565" name="Rectangle 501">
                <a:extLst>
                  <a:ext uri="{FF2B5EF4-FFF2-40B4-BE49-F238E27FC236}">
                    <a16:creationId xmlns:a16="http://schemas.microsoft.com/office/drawing/2014/main" id="{2F939088-C7B1-4F5A-9860-5E1A83202B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76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61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868" name="Rectangle 804">
                <a:extLst>
                  <a:ext uri="{FF2B5EF4-FFF2-40B4-BE49-F238E27FC236}">
                    <a16:creationId xmlns:a16="http://schemas.microsoft.com/office/drawing/2014/main" id="{F6312491-B0B3-41B2-915C-2FEDD85E77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76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71" name="Group 807">
              <a:extLst>
                <a:ext uri="{FF2B5EF4-FFF2-40B4-BE49-F238E27FC236}">
                  <a16:creationId xmlns:a16="http://schemas.microsoft.com/office/drawing/2014/main" id="{B93D2668-6952-45F3-BB49-C486980252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768"/>
              <a:ext cx="428" cy="384"/>
              <a:chOff x="2996" y="768"/>
              <a:chExt cx="428" cy="384"/>
            </a:xfrm>
          </p:grpSpPr>
          <p:sp>
            <p:nvSpPr>
              <p:cNvPr id="728566" name="Rectangle 502">
                <a:extLst>
                  <a:ext uri="{FF2B5EF4-FFF2-40B4-BE49-F238E27FC236}">
                    <a16:creationId xmlns:a16="http://schemas.microsoft.com/office/drawing/2014/main" id="{C29D3CC1-15F6-4630-94C3-C0952C7DF2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76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0,87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870" name="Rectangle 806">
                <a:extLst>
                  <a:ext uri="{FF2B5EF4-FFF2-40B4-BE49-F238E27FC236}">
                    <a16:creationId xmlns:a16="http://schemas.microsoft.com/office/drawing/2014/main" id="{30F36CCD-0608-4F4D-8D13-D5E07604AF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76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73" name="Group 809">
              <a:extLst>
                <a:ext uri="{FF2B5EF4-FFF2-40B4-BE49-F238E27FC236}">
                  <a16:creationId xmlns:a16="http://schemas.microsoft.com/office/drawing/2014/main" id="{A773B303-5054-4474-B268-E4245F5B1F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768"/>
              <a:ext cx="428" cy="384"/>
              <a:chOff x="3424" y="768"/>
              <a:chExt cx="428" cy="384"/>
            </a:xfrm>
          </p:grpSpPr>
          <p:sp>
            <p:nvSpPr>
              <p:cNvPr id="728567" name="Rectangle 503">
                <a:extLst>
                  <a:ext uri="{FF2B5EF4-FFF2-40B4-BE49-F238E27FC236}">
                    <a16:creationId xmlns:a16="http://schemas.microsoft.com/office/drawing/2014/main" id="{4AC7D1E7-6037-4AED-B8B1-0939875116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76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1,80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872" name="Rectangle 808">
                <a:extLst>
                  <a:ext uri="{FF2B5EF4-FFF2-40B4-BE49-F238E27FC236}">
                    <a16:creationId xmlns:a16="http://schemas.microsoft.com/office/drawing/2014/main" id="{BCFFCE1E-9EEE-4656-8BEA-28B52B307C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76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75" name="Group 811">
              <a:extLst>
                <a:ext uri="{FF2B5EF4-FFF2-40B4-BE49-F238E27FC236}">
                  <a16:creationId xmlns:a16="http://schemas.microsoft.com/office/drawing/2014/main" id="{21F56DE2-1F1A-4D3A-AE42-FFBA3D0C92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52"/>
              <a:ext cx="252" cy="384"/>
              <a:chOff x="0" y="1152"/>
              <a:chExt cx="252" cy="384"/>
            </a:xfrm>
          </p:grpSpPr>
          <p:sp>
            <p:nvSpPr>
              <p:cNvPr id="728568" name="Rectangle 504">
                <a:extLst>
                  <a:ext uri="{FF2B5EF4-FFF2-40B4-BE49-F238E27FC236}">
                    <a16:creationId xmlns:a16="http://schemas.microsoft.com/office/drawing/2014/main" id="{8CCDF5E0-0E05-4764-B254-2B6E360472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1152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874" name="Rectangle 810">
                <a:extLst>
                  <a:ext uri="{FF2B5EF4-FFF2-40B4-BE49-F238E27FC236}">
                    <a16:creationId xmlns:a16="http://schemas.microsoft.com/office/drawing/2014/main" id="{105365C7-C82E-4C29-B2BB-F107EEF8BB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152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77" name="Group 813">
              <a:extLst>
                <a:ext uri="{FF2B5EF4-FFF2-40B4-BE49-F238E27FC236}">
                  <a16:creationId xmlns:a16="http://schemas.microsoft.com/office/drawing/2014/main" id="{5D276608-B654-4CF0-ADC8-54EB9EF234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1152"/>
              <a:ext cx="528" cy="384"/>
              <a:chOff x="252" y="1152"/>
              <a:chExt cx="528" cy="384"/>
            </a:xfrm>
          </p:grpSpPr>
          <p:sp>
            <p:nvSpPr>
              <p:cNvPr id="728569" name="Rectangle 505">
                <a:extLst>
                  <a:ext uri="{FF2B5EF4-FFF2-40B4-BE49-F238E27FC236}">
                    <a16:creationId xmlns:a16="http://schemas.microsoft.com/office/drawing/2014/main" id="{0EFCF833-42FE-4A82-8449-1D1E12DBD8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1152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0,035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876" name="Rectangle 812">
                <a:extLst>
                  <a:ext uri="{FF2B5EF4-FFF2-40B4-BE49-F238E27FC236}">
                    <a16:creationId xmlns:a16="http://schemas.microsoft.com/office/drawing/2014/main" id="{FECE6036-D01D-4479-9E97-928248EDDB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1152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79" name="Group 815">
              <a:extLst>
                <a:ext uri="{FF2B5EF4-FFF2-40B4-BE49-F238E27FC236}">
                  <a16:creationId xmlns:a16="http://schemas.microsoft.com/office/drawing/2014/main" id="{76A236C7-52CF-499A-9868-80BE5A7F29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1152"/>
              <a:ext cx="504" cy="384"/>
              <a:chOff x="780" y="1152"/>
              <a:chExt cx="504" cy="384"/>
            </a:xfrm>
          </p:grpSpPr>
          <p:sp>
            <p:nvSpPr>
              <p:cNvPr id="728570" name="Rectangle 506">
                <a:extLst>
                  <a:ext uri="{FF2B5EF4-FFF2-40B4-BE49-F238E27FC236}">
                    <a16:creationId xmlns:a16="http://schemas.microsoft.com/office/drawing/2014/main" id="{33CFD3F3-6F3D-4308-9D16-DC1B8D03F2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1152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0,035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878" name="Rectangle 814">
                <a:extLst>
                  <a:ext uri="{FF2B5EF4-FFF2-40B4-BE49-F238E27FC236}">
                    <a16:creationId xmlns:a16="http://schemas.microsoft.com/office/drawing/2014/main" id="{DECD5A5C-639F-40C6-8B62-CD4336962D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152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81" name="Group 817">
              <a:extLst>
                <a:ext uri="{FF2B5EF4-FFF2-40B4-BE49-F238E27FC236}">
                  <a16:creationId xmlns:a16="http://schemas.microsoft.com/office/drawing/2014/main" id="{D2A2447F-9E71-457B-B874-9CADE5783E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1152"/>
              <a:ext cx="428" cy="384"/>
              <a:chOff x="1284" y="1152"/>
              <a:chExt cx="428" cy="384"/>
            </a:xfrm>
          </p:grpSpPr>
          <p:sp>
            <p:nvSpPr>
              <p:cNvPr id="728571" name="Rectangle 507">
                <a:extLst>
                  <a:ext uri="{FF2B5EF4-FFF2-40B4-BE49-F238E27FC236}">
                    <a16:creationId xmlns:a16="http://schemas.microsoft.com/office/drawing/2014/main" id="{57E1FD86-5DD1-4684-A243-6AE8447F5D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32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880" name="Rectangle 816">
                <a:extLst>
                  <a:ext uri="{FF2B5EF4-FFF2-40B4-BE49-F238E27FC236}">
                    <a16:creationId xmlns:a16="http://schemas.microsoft.com/office/drawing/2014/main" id="{2B65C757-C5DB-42C3-A037-81FC993569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115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83" name="Group 819">
              <a:extLst>
                <a:ext uri="{FF2B5EF4-FFF2-40B4-BE49-F238E27FC236}">
                  <a16:creationId xmlns:a16="http://schemas.microsoft.com/office/drawing/2014/main" id="{4499E7D2-C4B8-4EE7-AA22-137E2ABE6D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1152"/>
              <a:ext cx="428" cy="384"/>
              <a:chOff x="1712" y="1152"/>
              <a:chExt cx="428" cy="384"/>
            </a:xfrm>
          </p:grpSpPr>
          <p:sp>
            <p:nvSpPr>
              <p:cNvPr id="728572" name="Rectangle 508">
                <a:extLst>
                  <a:ext uri="{FF2B5EF4-FFF2-40B4-BE49-F238E27FC236}">
                    <a16:creationId xmlns:a16="http://schemas.microsoft.com/office/drawing/2014/main" id="{74C547E9-D796-4E74-8F01-B59574BEB5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115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0,53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882" name="Rectangle 818">
                <a:extLst>
                  <a:ext uri="{FF2B5EF4-FFF2-40B4-BE49-F238E27FC236}">
                    <a16:creationId xmlns:a16="http://schemas.microsoft.com/office/drawing/2014/main" id="{087E6040-99D2-4ACA-839D-4A5991C61C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115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85" name="Group 821">
              <a:extLst>
                <a:ext uri="{FF2B5EF4-FFF2-40B4-BE49-F238E27FC236}">
                  <a16:creationId xmlns:a16="http://schemas.microsoft.com/office/drawing/2014/main" id="{D5CBFFD8-F1C5-4EA2-87CD-FC2926E97B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1152"/>
              <a:ext cx="428" cy="384"/>
              <a:chOff x="2140" y="1152"/>
              <a:chExt cx="428" cy="384"/>
            </a:xfrm>
          </p:grpSpPr>
          <p:sp>
            <p:nvSpPr>
              <p:cNvPr id="728573" name="Rectangle 509">
                <a:extLst>
                  <a:ext uri="{FF2B5EF4-FFF2-40B4-BE49-F238E27FC236}">
                    <a16:creationId xmlns:a16="http://schemas.microsoft.com/office/drawing/2014/main" id="{65CBBE2A-CE54-42FC-9440-C2316E1CF9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115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0,62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884" name="Rectangle 820">
                <a:extLst>
                  <a:ext uri="{FF2B5EF4-FFF2-40B4-BE49-F238E27FC236}">
                    <a16:creationId xmlns:a16="http://schemas.microsoft.com/office/drawing/2014/main" id="{EAB217AB-60F2-4895-8668-9BE90BD266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115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87" name="Group 823">
              <a:extLst>
                <a:ext uri="{FF2B5EF4-FFF2-40B4-BE49-F238E27FC236}">
                  <a16:creationId xmlns:a16="http://schemas.microsoft.com/office/drawing/2014/main" id="{39CD5C70-130D-4219-A8BE-F6D48B1F4B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1152"/>
              <a:ext cx="428" cy="384"/>
              <a:chOff x="2568" y="1152"/>
              <a:chExt cx="428" cy="384"/>
            </a:xfrm>
          </p:grpSpPr>
          <p:sp>
            <p:nvSpPr>
              <p:cNvPr id="728574" name="Rectangle 510">
                <a:extLst>
                  <a:ext uri="{FF2B5EF4-FFF2-40B4-BE49-F238E27FC236}">
                    <a16:creationId xmlns:a16="http://schemas.microsoft.com/office/drawing/2014/main" id="{9CB92BA4-A57E-4994-B73B-2CB1EB8A22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115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62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886" name="Rectangle 822">
                <a:extLst>
                  <a:ext uri="{FF2B5EF4-FFF2-40B4-BE49-F238E27FC236}">
                    <a16:creationId xmlns:a16="http://schemas.microsoft.com/office/drawing/2014/main" id="{186BB2B6-4003-425B-9819-FA48A65C42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115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89" name="Group 825">
              <a:extLst>
                <a:ext uri="{FF2B5EF4-FFF2-40B4-BE49-F238E27FC236}">
                  <a16:creationId xmlns:a16="http://schemas.microsoft.com/office/drawing/2014/main" id="{57B2EF58-A94E-4032-8F0F-E747787F0A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1152"/>
              <a:ext cx="428" cy="384"/>
              <a:chOff x="2996" y="1152"/>
              <a:chExt cx="428" cy="384"/>
            </a:xfrm>
          </p:grpSpPr>
          <p:sp>
            <p:nvSpPr>
              <p:cNvPr id="728575" name="Rectangle 511">
                <a:extLst>
                  <a:ext uri="{FF2B5EF4-FFF2-40B4-BE49-F238E27FC236}">
                    <a16:creationId xmlns:a16="http://schemas.microsoft.com/office/drawing/2014/main" id="{FDD238F9-7D33-4C80-A241-946CAAD749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115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0,88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888" name="Rectangle 824">
                <a:extLst>
                  <a:ext uri="{FF2B5EF4-FFF2-40B4-BE49-F238E27FC236}">
                    <a16:creationId xmlns:a16="http://schemas.microsoft.com/office/drawing/2014/main" id="{44E91676-4D5D-4A92-9143-034711BFE3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115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91" name="Group 827">
              <a:extLst>
                <a:ext uri="{FF2B5EF4-FFF2-40B4-BE49-F238E27FC236}">
                  <a16:creationId xmlns:a16="http://schemas.microsoft.com/office/drawing/2014/main" id="{032C2BB1-1AD8-4111-8FDC-3ED010A185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1152"/>
              <a:ext cx="428" cy="384"/>
              <a:chOff x="3424" y="1152"/>
              <a:chExt cx="428" cy="384"/>
            </a:xfrm>
          </p:grpSpPr>
          <p:sp>
            <p:nvSpPr>
              <p:cNvPr id="728576" name="Rectangle 512">
                <a:extLst>
                  <a:ext uri="{FF2B5EF4-FFF2-40B4-BE49-F238E27FC236}">
                    <a16:creationId xmlns:a16="http://schemas.microsoft.com/office/drawing/2014/main" id="{832B5CD8-FB1A-415D-AAE9-2DE00E28E7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115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1,88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890" name="Rectangle 826">
                <a:extLst>
                  <a:ext uri="{FF2B5EF4-FFF2-40B4-BE49-F238E27FC236}">
                    <a16:creationId xmlns:a16="http://schemas.microsoft.com/office/drawing/2014/main" id="{288AFF82-709B-488C-9F18-AADE054418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115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93" name="Group 829">
              <a:extLst>
                <a:ext uri="{FF2B5EF4-FFF2-40B4-BE49-F238E27FC236}">
                  <a16:creationId xmlns:a16="http://schemas.microsoft.com/office/drawing/2014/main" id="{A8A39887-12C9-40EF-96B0-1BEB942AED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536"/>
              <a:ext cx="252" cy="384"/>
              <a:chOff x="0" y="1536"/>
              <a:chExt cx="252" cy="384"/>
            </a:xfrm>
          </p:grpSpPr>
          <p:sp>
            <p:nvSpPr>
              <p:cNvPr id="728577" name="Rectangle 513">
                <a:extLst>
                  <a:ext uri="{FF2B5EF4-FFF2-40B4-BE49-F238E27FC236}">
                    <a16:creationId xmlns:a16="http://schemas.microsoft.com/office/drawing/2014/main" id="{A1B355D9-5529-4576-8F07-BF690890EC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1536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892" name="Rectangle 828">
                <a:extLst>
                  <a:ext uri="{FF2B5EF4-FFF2-40B4-BE49-F238E27FC236}">
                    <a16:creationId xmlns:a16="http://schemas.microsoft.com/office/drawing/2014/main" id="{F551FE7A-6380-4BA0-87B3-9921CD48AE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536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95" name="Group 831">
              <a:extLst>
                <a:ext uri="{FF2B5EF4-FFF2-40B4-BE49-F238E27FC236}">
                  <a16:creationId xmlns:a16="http://schemas.microsoft.com/office/drawing/2014/main" id="{A9B44587-D84A-40E3-85AB-7CED2BC0A5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1536"/>
              <a:ext cx="528" cy="384"/>
              <a:chOff x="252" y="1536"/>
              <a:chExt cx="528" cy="384"/>
            </a:xfrm>
          </p:grpSpPr>
          <p:sp>
            <p:nvSpPr>
              <p:cNvPr id="728578" name="Rectangle 514">
                <a:extLst>
                  <a:ext uri="{FF2B5EF4-FFF2-40B4-BE49-F238E27FC236}">
                    <a16:creationId xmlns:a16="http://schemas.microsoft.com/office/drawing/2014/main" id="{ADD550DE-F0B9-4979-9C16-20A9045048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1536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0,05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894" name="Rectangle 830">
                <a:extLst>
                  <a:ext uri="{FF2B5EF4-FFF2-40B4-BE49-F238E27FC236}">
                    <a16:creationId xmlns:a16="http://schemas.microsoft.com/office/drawing/2014/main" id="{BE9C8BC0-F4B0-4102-AC38-8382870FBE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1536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97" name="Group 833">
              <a:extLst>
                <a:ext uri="{FF2B5EF4-FFF2-40B4-BE49-F238E27FC236}">
                  <a16:creationId xmlns:a16="http://schemas.microsoft.com/office/drawing/2014/main" id="{81564278-E64B-4368-80BC-66CB6EDD89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1536"/>
              <a:ext cx="504" cy="384"/>
              <a:chOff x="780" y="1536"/>
              <a:chExt cx="504" cy="384"/>
            </a:xfrm>
          </p:grpSpPr>
          <p:sp>
            <p:nvSpPr>
              <p:cNvPr id="728579" name="Rectangle 515">
                <a:extLst>
                  <a:ext uri="{FF2B5EF4-FFF2-40B4-BE49-F238E27FC236}">
                    <a16:creationId xmlns:a16="http://schemas.microsoft.com/office/drawing/2014/main" id="{95804D38-C4E7-4FEC-BCF5-B248BF59D5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1536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0,05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896" name="Rectangle 832">
                <a:extLst>
                  <a:ext uri="{FF2B5EF4-FFF2-40B4-BE49-F238E27FC236}">
                    <a16:creationId xmlns:a16="http://schemas.microsoft.com/office/drawing/2014/main" id="{A621B758-C78F-42AC-B526-8EBBCF16A4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536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899" name="Group 835">
              <a:extLst>
                <a:ext uri="{FF2B5EF4-FFF2-40B4-BE49-F238E27FC236}">
                  <a16:creationId xmlns:a16="http://schemas.microsoft.com/office/drawing/2014/main" id="{D9F63974-CB71-47C4-B6FA-DFA492D3F6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1536"/>
              <a:ext cx="428" cy="384"/>
              <a:chOff x="1284" y="1536"/>
              <a:chExt cx="428" cy="384"/>
            </a:xfrm>
          </p:grpSpPr>
          <p:sp>
            <p:nvSpPr>
              <p:cNvPr id="728580" name="Rectangle 516">
                <a:extLst>
                  <a:ext uri="{FF2B5EF4-FFF2-40B4-BE49-F238E27FC236}">
                    <a16:creationId xmlns:a16="http://schemas.microsoft.com/office/drawing/2014/main" id="{39D955E0-E867-4E20-B9D7-9D1B55F5FE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33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898" name="Rectangle 834">
                <a:extLst>
                  <a:ext uri="{FF2B5EF4-FFF2-40B4-BE49-F238E27FC236}">
                    <a16:creationId xmlns:a16="http://schemas.microsoft.com/office/drawing/2014/main" id="{878E4337-3829-4AF7-B7E7-8D04EF6287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153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01" name="Group 837">
              <a:extLst>
                <a:ext uri="{FF2B5EF4-FFF2-40B4-BE49-F238E27FC236}">
                  <a16:creationId xmlns:a16="http://schemas.microsoft.com/office/drawing/2014/main" id="{7F2D9301-0ADD-406F-836C-DAA518CEA2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1536"/>
              <a:ext cx="428" cy="384"/>
              <a:chOff x="1712" y="1536"/>
              <a:chExt cx="428" cy="384"/>
            </a:xfrm>
          </p:grpSpPr>
          <p:sp>
            <p:nvSpPr>
              <p:cNvPr id="728581" name="Rectangle 517">
                <a:extLst>
                  <a:ext uri="{FF2B5EF4-FFF2-40B4-BE49-F238E27FC236}">
                    <a16:creationId xmlns:a16="http://schemas.microsoft.com/office/drawing/2014/main" id="{FD2A7A4A-FC97-46F6-AC47-4C8CE86EA7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153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0,54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00" name="Rectangle 836">
                <a:extLst>
                  <a:ext uri="{FF2B5EF4-FFF2-40B4-BE49-F238E27FC236}">
                    <a16:creationId xmlns:a16="http://schemas.microsoft.com/office/drawing/2014/main" id="{2437472A-03CE-4C2A-A48B-BF23FC704F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153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03" name="Group 839">
              <a:extLst>
                <a:ext uri="{FF2B5EF4-FFF2-40B4-BE49-F238E27FC236}">
                  <a16:creationId xmlns:a16="http://schemas.microsoft.com/office/drawing/2014/main" id="{19C04915-4B17-4904-B894-5201C59F11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1536"/>
              <a:ext cx="428" cy="384"/>
              <a:chOff x="2140" y="1536"/>
              <a:chExt cx="428" cy="384"/>
            </a:xfrm>
          </p:grpSpPr>
          <p:sp>
            <p:nvSpPr>
              <p:cNvPr id="728582" name="Rectangle 518">
                <a:extLst>
                  <a:ext uri="{FF2B5EF4-FFF2-40B4-BE49-F238E27FC236}">
                    <a16:creationId xmlns:a16="http://schemas.microsoft.com/office/drawing/2014/main" id="{8301DE33-9E1D-42A4-BB7C-0ED670664A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153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0,65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02" name="Rectangle 838">
                <a:extLst>
                  <a:ext uri="{FF2B5EF4-FFF2-40B4-BE49-F238E27FC236}">
                    <a16:creationId xmlns:a16="http://schemas.microsoft.com/office/drawing/2014/main" id="{924EAB4B-2A45-4172-A42B-FD37DF6FB4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153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05" name="Group 841">
              <a:extLst>
                <a:ext uri="{FF2B5EF4-FFF2-40B4-BE49-F238E27FC236}">
                  <a16:creationId xmlns:a16="http://schemas.microsoft.com/office/drawing/2014/main" id="{AC1B1549-D0AD-4A17-8D19-A7A076F313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1536"/>
              <a:ext cx="428" cy="384"/>
              <a:chOff x="2568" y="1536"/>
              <a:chExt cx="428" cy="384"/>
            </a:xfrm>
          </p:grpSpPr>
          <p:sp>
            <p:nvSpPr>
              <p:cNvPr id="728583" name="Rectangle 519">
                <a:extLst>
                  <a:ext uri="{FF2B5EF4-FFF2-40B4-BE49-F238E27FC236}">
                    <a16:creationId xmlns:a16="http://schemas.microsoft.com/office/drawing/2014/main" id="{557A2D6D-1F03-4010-A967-E3CBBF375A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153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63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904" name="Rectangle 840">
                <a:extLst>
                  <a:ext uri="{FF2B5EF4-FFF2-40B4-BE49-F238E27FC236}">
                    <a16:creationId xmlns:a16="http://schemas.microsoft.com/office/drawing/2014/main" id="{8E6BB428-B155-4997-88C8-1F87944430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153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07" name="Group 843">
              <a:extLst>
                <a:ext uri="{FF2B5EF4-FFF2-40B4-BE49-F238E27FC236}">
                  <a16:creationId xmlns:a16="http://schemas.microsoft.com/office/drawing/2014/main" id="{BAC290E7-927D-4723-90FC-04586A390C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1536"/>
              <a:ext cx="428" cy="384"/>
              <a:chOff x="2996" y="1536"/>
              <a:chExt cx="428" cy="384"/>
            </a:xfrm>
          </p:grpSpPr>
          <p:sp>
            <p:nvSpPr>
              <p:cNvPr id="728584" name="Rectangle 520">
                <a:extLst>
                  <a:ext uri="{FF2B5EF4-FFF2-40B4-BE49-F238E27FC236}">
                    <a16:creationId xmlns:a16="http://schemas.microsoft.com/office/drawing/2014/main" id="{12199921-135B-4596-B4FD-9D67CC2BC2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153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0,89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06" name="Rectangle 842">
                <a:extLst>
                  <a:ext uri="{FF2B5EF4-FFF2-40B4-BE49-F238E27FC236}">
                    <a16:creationId xmlns:a16="http://schemas.microsoft.com/office/drawing/2014/main" id="{849DA80A-96A7-4AC6-82D0-AE9E5F521F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153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09" name="Group 845">
              <a:extLst>
                <a:ext uri="{FF2B5EF4-FFF2-40B4-BE49-F238E27FC236}">
                  <a16:creationId xmlns:a16="http://schemas.microsoft.com/office/drawing/2014/main" id="{5591A2C3-536A-49B8-B014-17C6415CF5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1536"/>
              <a:ext cx="428" cy="384"/>
              <a:chOff x="3424" y="1536"/>
              <a:chExt cx="428" cy="384"/>
            </a:xfrm>
          </p:grpSpPr>
          <p:sp>
            <p:nvSpPr>
              <p:cNvPr id="728585" name="Rectangle 521">
                <a:extLst>
                  <a:ext uri="{FF2B5EF4-FFF2-40B4-BE49-F238E27FC236}">
                    <a16:creationId xmlns:a16="http://schemas.microsoft.com/office/drawing/2014/main" id="{26D2E97C-DE79-41CF-A4B4-E689ABBEE2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153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1,96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08" name="Rectangle 844">
                <a:extLst>
                  <a:ext uri="{FF2B5EF4-FFF2-40B4-BE49-F238E27FC236}">
                    <a16:creationId xmlns:a16="http://schemas.microsoft.com/office/drawing/2014/main" id="{45415E3B-B06E-47F9-A886-E67459B8DC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153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11" name="Group 847">
              <a:extLst>
                <a:ext uri="{FF2B5EF4-FFF2-40B4-BE49-F238E27FC236}">
                  <a16:creationId xmlns:a16="http://schemas.microsoft.com/office/drawing/2014/main" id="{A8852060-09C2-4318-95AC-F0A4554B2E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920"/>
              <a:ext cx="252" cy="384"/>
              <a:chOff x="0" y="1920"/>
              <a:chExt cx="252" cy="384"/>
            </a:xfrm>
          </p:grpSpPr>
          <p:sp>
            <p:nvSpPr>
              <p:cNvPr id="728586" name="Rectangle 522">
                <a:extLst>
                  <a:ext uri="{FF2B5EF4-FFF2-40B4-BE49-F238E27FC236}">
                    <a16:creationId xmlns:a16="http://schemas.microsoft.com/office/drawing/2014/main" id="{20229AAB-1E1A-4BD7-9B69-6B47BA1FAD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1920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910" name="Rectangle 846">
                <a:extLst>
                  <a:ext uri="{FF2B5EF4-FFF2-40B4-BE49-F238E27FC236}">
                    <a16:creationId xmlns:a16="http://schemas.microsoft.com/office/drawing/2014/main" id="{5FE107C2-CA22-4262-808F-598FFFAE18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920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13" name="Group 849">
              <a:extLst>
                <a:ext uri="{FF2B5EF4-FFF2-40B4-BE49-F238E27FC236}">
                  <a16:creationId xmlns:a16="http://schemas.microsoft.com/office/drawing/2014/main" id="{F725B9EC-8C53-48A2-A5F4-038675032F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1920"/>
              <a:ext cx="528" cy="384"/>
              <a:chOff x="252" y="1920"/>
              <a:chExt cx="528" cy="384"/>
            </a:xfrm>
          </p:grpSpPr>
          <p:sp>
            <p:nvSpPr>
              <p:cNvPr id="728587" name="Rectangle 523">
                <a:extLst>
                  <a:ext uri="{FF2B5EF4-FFF2-40B4-BE49-F238E27FC236}">
                    <a16:creationId xmlns:a16="http://schemas.microsoft.com/office/drawing/2014/main" id="{E5B626E6-E81C-40FA-924E-C34B104543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1920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0,07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12" name="Rectangle 848">
                <a:extLst>
                  <a:ext uri="{FF2B5EF4-FFF2-40B4-BE49-F238E27FC236}">
                    <a16:creationId xmlns:a16="http://schemas.microsoft.com/office/drawing/2014/main" id="{33F89084-45B9-4BB3-B9C3-60E764D1CD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1920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15" name="Group 851">
              <a:extLst>
                <a:ext uri="{FF2B5EF4-FFF2-40B4-BE49-F238E27FC236}">
                  <a16:creationId xmlns:a16="http://schemas.microsoft.com/office/drawing/2014/main" id="{01C79443-8CC9-490E-897D-F7F2531C84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1920"/>
              <a:ext cx="504" cy="384"/>
              <a:chOff x="780" y="1920"/>
              <a:chExt cx="504" cy="384"/>
            </a:xfrm>
          </p:grpSpPr>
          <p:sp>
            <p:nvSpPr>
              <p:cNvPr id="728588" name="Rectangle 524">
                <a:extLst>
                  <a:ext uri="{FF2B5EF4-FFF2-40B4-BE49-F238E27FC236}">
                    <a16:creationId xmlns:a16="http://schemas.microsoft.com/office/drawing/2014/main" id="{C77BF841-1DFA-4CE5-AED0-BE8856B98E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1920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0,07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14" name="Rectangle 850">
                <a:extLst>
                  <a:ext uri="{FF2B5EF4-FFF2-40B4-BE49-F238E27FC236}">
                    <a16:creationId xmlns:a16="http://schemas.microsoft.com/office/drawing/2014/main" id="{C6694954-7618-4B4F-AEDF-FDEC80E5AF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920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17" name="Group 853">
              <a:extLst>
                <a:ext uri="{FF2B5EF4-FFF2-40B4-BE49-F238E27FC236}">
                  <a16:creationId xmlns:a16="http://schemas.microsoft.com/office/drawing/2014/main" id="{6C05C4C9-5595-4532-8E0B-AF91736404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1920"/>
              <a:ext cx="428" cy="384"/>
              <a:chOff x="1284" y="1920"/>
              <a:chExt cx="428" cy="384"/>
            </a:xfrm>
          </p:grpSpPr>
          <p:sp>
            <p:nvSpPr>
              <p:cNvPr id="728589" name="Rectangle 525">
                <a:extLst>
                  <a:ext uri="{FF2B5EF4-FFF2-40B4-BE49-F238E27FC236}">
                    <a16:creationId xmlns:a16="http://schemas.microsoft.com/office/drawing/2014/main" id="{D0698A95-C298-4B5F-9B4A-C97C368505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192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34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916" name="Rectangle 852">
                <a:extLst>
                  <a:ext uri="{FF2B5EF4-FFF2-40B4-BE49-F238E27FC236}">
                    <a16:creationId xmlns:a16="http://schemas.microsoft.com/office/drawing/2014/main" id="{4FFA798C-283F-48A8-9393-DDEFE2F8BC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192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19" name="Group 855">
              <a:extLst>
                <a:ext uri="{FF2B5EF4-FFF2-40B4-BE49-F238E27FC236}">
                  <a16:creationId xmlns:a16="http://schemas.microsoft.com/office/drawing/2014/main" id="{D498036F-1D02-464D-8AD8-19825BBC56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1920"/>
              <a:ext cx="428" cy="384"/>
              <a:chOff x="1712" y="1920"/>
              <a:chExt cx="428" cy="384"/>
            </a:xfrm>
          </p:grpSpPr>
          <p:sp>
            <p:nvSpPr>
              <p:cNvPr id="728590" name="Rectangle 526">
                <a:extLst>
                  <a:ext uri="{FF2B5EF4-FFF2-40B4-BE49-F238E27FC236}">
                    <a16:creationId xmlns:a16="http://schemas.microsoft.com/office/drawing/2014/main" id="{B8D68210-A97C-4D23-B861-375832BC1E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192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0,56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18" name="Rectangle 854">
                <a:extLst>
                  <a:ext uri="{FF2B5EF4-FFF2-40B4-BE49-F238E27FC236}">
                    <a16:creationId xmlns:a16="http://schemas.microsoft.com/office/drawing/2014/main" id="{A46E324C-CABB-41F9-9ECD-CF65E0F2CC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192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21" name="Group 857">
              <a:extLst>
                <a:ext uri="{FF2B5EF4-FFF2-40B4-BE49-F238E27FC236}">
                  <a16:creationId xmlns:a16="http://schemas.microsoft.com/office/drawing/2014/main" id="{8D1A8AC2-D7BC-4257-8999-F7C306508B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1920"/>
              <a:ext cx="428" cy="384"/>
              <a:chOff x="2140" y="1920"/>
              <a:chExt cx="428" cy="384"/>
            </a:xfrm>
          </p:grpSpPr>
          <p:sp>
            <p:nvSpPr>
              <p:cNvPr id="728591" name="Rectangle 527">
                <a:extLst>
                  <a:ext uri="{FF2B5EF4-FFF2-40B4-BE49-F238E27FC236}">
                    <a16:creationId xmlns:a16="http://schemas.microsoft.com/office/drawing/2014/main" id="{25BED60B-2B04-4015-B148-6686613A23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192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0,68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20" name="Rectangle 856">
                <a:extLst>
                  <a:ext uri="{FF2B5EF4-FFF2-40B4-BE49-F238E27FC236}">
                    <a16:creationId xmlns:a16="http://schemas.microsoft.com/office/drawing/2014/main" id="{ECD043BB-0A1A-4F07-94B4-7984E7A756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192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23" name="Group 859">
              <a:extLst>
                <a:ext uri="{FF2B5EF4-FFF2-40B4-BE49-F238E27FC236}">
                  <a16:creationId xmlns:a16="http://schemas.microsoft.com/office/drawing/2014/main" id="{EA9A61C0-0EBE-4B11-B9C2-F2C383006B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1920"/>
              <a:ext cx="428" cy="384"/>
              <a:chOff x="2568" y="1920"/>
              <a:chExt cx="428" cy="384"/>
            </a:xfrm>
          </p:grpSpPr>
          <p:sp>
            <p:nvSpPr>
              <p:cNvPr id="728592" name="Rectangle 528">
                <a:extLst>
                  <a:ext uri="{FF2B5EF4-FFF2-40B4-BE49-F238E27FC236}">
                    <a16:creationId xmlns:a16="http://schemas.microsoft.com/office/drawing/2014/main" id="{F14DEDE5-D827-497E-957C-59DF36D74C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192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64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922" name="Rectangle 858">
                <a:extLst>
                  <a:ext uri="{FF2B5EF4-FFF2-40B4-BE49-F238E27FC236}">
                    <a16:creationId xmlns:a16="http://schemas.microsoft.com/office/drawing/2014/main" id="{B04A85E0-D528-4342-9FD4-59DAAE385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192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25" name="Group 861">
              <a:extLst>
                <a:ext uri="{FF2B5EF4-FFF2-40B4-BE49-F238E27FC236}">
                  <a16:creationId xmlns:a16="http://schemas.microsoft.com/office/drawing/2014/main" id="{A3FDD846-3294-47E5-BA5C-841D13D496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1920"/>
              <a:ext cx="428" cy="384"/>
              <a:chOff x="2996" y="1920"/>
              <a:chExt cx="428" cy="384"/>
            </a:xfrm>
          </p:grpSpPr>
          <p:sp>
            <p:nvSpPr>
              <p:cNvPr id="728593" name="Rectangle 529">
                <a:extLst>
                  <a:ext uri="{FF2B5EF4-FFF2-40B4-BE49-F238E27FC236}">
                    <a16:creationId xmlns:a16="http://schemas.microsoft.com/office/drawing/2014/main" id="{FA7125A2-709A-4B24-9054-57D2160C08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192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0,90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24" name="Rectangle 860">
                <a:extLst>
                  <a:ext uri="{FF2B5EF4-FFF2-40B4-BE49-F238E27FC236}">
                    <a16:creationId xmlns:a16="http://schemas.microsoft.com/office/drawing/2014/main" id="{4E56359D-CA9C-4081-8397-E8FB87231A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192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27" name="Group 863">
              <a:extLst>
                <a:ext uri="{FF2B5EF4-FFF2-40B4-BE49-F238E27FC236}">
                  <a16:creationId xmlns:a16="http://schemas.microsoft.com/office/drawing/2014/main" id="{3146AA04-0766-4A10-89E4-B0F8E3DCEF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1920"/>
              <a:ext cx="428" cy="384"/>
              <a:chOff x="3424" y="1920"/>
              <a:chExt cx="428" cy="384"/>
            </a:xfrm>
          </p:grpSpPr>
          <p:sp>
            <p:nvSpPr>
              <p:cNvPr id="728594" name="Rectangle 530">
                <a:extLst>
                  <a:ext uri="{FF2B5EF4-FFF2-40B4-BE49-F238E27FC236}">
                    <a16:creationId xmlns:a16="http://schemas.microsoft.com/office/drawing/2014/main" id="{DF0E6BEC-8691-4EEB-899A-B5C0F94300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192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2,02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26" name="Rectangle 862">
                <a:extLst>
                  <a:ext uri="{FF2B5EF4-FFF2-40B4-BE49-F238E27FC236}">
                    <a16:creationId xmlns:a16="http://schemas.microsoft.com/office/drawing/2014/main" id="{24FDA7B1-511C-4CF8-8B3B-DB3344645B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192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29" name="Group 865">
              <a:extLst>
                <a:ext uri="{FF2B5EF4-FFF2-40B4-BE49-F238E27FC236}">
                  <a16:creationId xmlns:a16="http://schemas.microsoft.com/office/drawing/2014/main" id="{A63FF95A-B7C7-437B-AAE7-CEA0610942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2304"/>
              <a:ext cx="252" cy="384"/>
              <a:chOff x="0" y="2304"/>
              <a:chExt cx="252" cy="384"/>
            </a:xfrm>
          </p:grpSpPr>
          <p:sp>
            <p:nvSpPr>
              <p:cNvPr id="728595" name="Rectangle 531">
                <a:extLst>
                  <a:ext uri="{FF2B5EF4-FFF2-40B4-BE49-F238E27FC236}">
                    <a16:creationId xmlns:a16="http://schemas.microsoft.com/office/drawing/2014/main" id="{7BA8CE80-9134-426E-9DCA-66994502A9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2304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928" name="Rectangle 864">
                <a:extLst>
                  <a:ext uri="{FF2B5EF4-FFF2-40B4-BE49-F238E27FC236}">
                    <a16:creationId xmlns:a16="http://schemas.microsoft.com/office/drawing/2014/main" id="{BE0B3DC6-D38E-4EFB-BF4B-3979EC6A7D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2304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31" name="Group 867">
              <a:extLst>
                <a:ext uri="{FF2B5EF4-FFF2-40B4-BE49-F238E27FC236}">
                  <a16:creationId xmlns:a16="http://schemas.microsoft.com/office/drawing/2014/main" id="{729C5C30-CF6A-4314-A443-C5061D2902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2304"/>
              <a:ext cx="528" cy="384"/>
              <a:chOff x="252" y="2304"/>
              <a:chExt cx="528" cy="384"/>
            </a:xfrm>
          </p:grpSpPr>
          <p:sp>
            <p:nvSpPr>
              <p:cNvPr id="728596" name="Rectangle 532">
                <a:extLst>
                  <a:ext uri="{FF2B5EF4-FFF2-40B4-BE49-F238E27FC236}">
                    <a16:creationId xmlns:a16="http://schemas.microsoft.com/office/drawing/2014/main" id="{49F1C139-65BB-42FC-88E4-D4E9446A5D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2304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0,09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30" name="Rectangle 866">
                <a:extLst>
                  <a:ext uri="{FF2B5EF4-FFF2-40B4-BE49-F238E27FC236}">
                    <a16:creationId xmlns:a16="http://schemas.microsoft.com/office/drawing/2014/main" id="{8C9460C8-9D39-4E67-83E2-CFE5E4A1F9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2304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33" name="Group 869">
              <a:extLst>
                <a:ext uri="{FF2B5EF4-FFF2-40B4-BE49-F238E27FC236}">
                  <a16:creationId xmlns:a16="http://schemas.microsoft.com/office/drawing/2014/main" id="{14FCF293-A3C1-4FF9-97EA-8A0852DE83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2304"/>
              <a:ext cx="504" cy="384"/>
              <a:chOff x="780" y="2304"/>
              <a:chExt cx="504" cy="384"/>
            </a:xfrm>
          </p:grpSpPr>
          <p:sp>
            <p:nvSpPr>
              <p:cNvPr id="728597" name="Rectangle 533">
                <a:extLst>
                  <a:ext uri="{FF2B5EF4-FFF2-40B4-BE49-F238E27FC236}">
                    <a16:creationId xmlns:a16="http://schemas.microsoft.com/office/drawing/2014/main" id="{901E93A0-D28E-45C7-82C0-2CBA9F2764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2304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0,09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32" name="Rectangle 868">
                <a:extLst>
                  <a:ext uri="{FF2B5EF4-FFF2-40B4-BE49-F238E27FC236}">
                    <a16:creationId xmlns:a16="http://schemas.microsoft.com/office/drawing/2014/main" id="{247EC30C-E5E0-4DD0-9471-0335796BC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2304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35" name="Group 871">
              <a:extLst>
                <a:ext uri="{FF2B5EF4-FFF2-40B4-BE49-F238E27FC236}">
                  <a16:creationId xmlns:a16="http://schemas.microsoft.com/office/drawing/2014/main" id="{07359233-44F9-4351-9BC7-AC0271FC33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2304"/>
              <a:ext cx="428" cy="384"/>
              <a:chOff x="1284" y="2304"/>
              <a:chExt cx="428" cy="384"/>
            </a:xfrm>
          </p:grpSpPr>
          <p:sp>
            <p:nvSpPr>
              <p:cNvPr id="728598" name="Rectangle 534">
                <a:extLst>
                  <a:ext uri="{FF2B5EF4-FFF2-40B4-BE49-F238E27FC236}">
                    <a16:creationId xmlns:a16="http://schemas.microsoft.com/office/drawing/2014/main" id="{55FD3781-5713-4662-A1AD-75CA440081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230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35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934" name="Rectangle 870">
                <a:extLst>
                  <a:ext uri="{FF2B5EF4-FFF2-40B4-BE49-F238E27FC236}">
                    <a16:creationId xmlns:a16="http://schemas.microsoft.com/office/drawing/2014/main" id="{0C40AD33-445C-4E06-935E-F079F264AE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230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37" name="Group 873">
              <a:extLst>
                <a:ext uri="{FF2B5EF4-FFF2-40B4-BE49-F238E27FC236}">
                  <a16:creationId xmlns:a16="http://schemas.microsoft.com/office/drawing/2014/main" id="{E931847B-D0C0-4672-83DE-1EC6375DE2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2304"/>
              <a:ext cx="428" cy="384"/>
              <a:chOff x="1712" y="2304"/>
              <a:chExt cx="428" cy="384"/>
            </a:xfrm>
          </p:grpSpPr>
          <p:sp>
            <p:nvSpPr>
              <p:cNvPr id="728599" name="Rectangle 535">
                <a:extLst>
                  <a:ext uri="{FF2B5EF4-FFF2-40B4-BE49-F238E27FC236}">
                    <a16:creationId xmlns:a16="http://schemas.microsoft.com/office/drawing/2014/main" id="{AC0643F0-1D91-46CD-983B-AC24F62781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230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0,57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36" name="Rectangle 872">
                <a:extLst>
                  <a:ext uri="{FF2B5EF4-FFF2-40B4-BE49-F238E27FC236}">
                    <a16:creationId xmlns:a16="http://schemas.microsoft.com/office/drawing/2014/main" id="{4FFD7802-A4F0-46F0-8BAF-1A91013277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230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39" name="Group 875">
              <a:extLst>
                <a:ext uri="{FF2B5EF4-FFF2-40B4-BE49-F238E27FC236}">
                  <a16:creationId xmlns:a16="http://schemas.microsoft.com/office/drawing/2014/main" id="{9C6AFAF4-2F5E-4282-AAF1-6EB0122A3D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2304"/>
              <a:ext cx="428" cy="384"/>
              <a:chOff x="2140" y="2304"/>
              <a:chExt cx="428" cy="384"/>
            </a:xfrm>
          </p:grpSpPr>
          <p:sp>
            <p:nvSpPr>
              <p:cNvPr id="728600" name="Rectangle 536">
                <a:extLst>
                  <a:ext uri="{FF2B5EF4-FFF2-40B4-BE49-F238E27FC236}">
                    <a16:creationId xmlns:a16="http://schemas.microsoft.com/office/drawing/2014/main" id="{F3E18875-EF7E-46F3-B4B8-02E0F88FE8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230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0,70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38" name="Rectangle 874">
                <a:extLst>
                  <a:ext uri="{FF2B5EF4-FFF2-40B4-BE49-F238E27FC236}">
                    <a16:creationId xmlns:a16="http://schemas.microsoft.com/office/drawing/2014/main" id="{E79043DF-0650-40F2-837A-F596D77D15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230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41" name="Group 877">
              <a:extLst>
                <a:ext uri="{FF2B5EF4-FFF2-40B4-BE49-F238E27FC236}">
                  <a16:creationId xmlns:a16="http://schemas.microsoft.com/office/drawing/2014/main" id="{D564437F-9815-4EA3-9096-10E4A1ADF9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2304"/>
              <a:ext cx="428" cy="384"/>
              <a:chOff x="2568" y="2304"/>
              <a:chExt cx="428" cy="384"/>
            </a:xfrm>
          </p:grpSpPr>
          <p:sp>
            <p:nvSpPr>
              <p:cNvPr id="728601" name="Rectangle 537">
                <a:extLst>
                  <a:ext uri="{FF2B5EF4-FFF2-40B4-BE49-F238E27FC236}">
                    <a16:creationId xmlns:a16="http://schemas.microsoft.com/office/drawing/2014/main" id="{11F686EC-919C-4A11-857C-17DAD8680E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230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65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940" name="Rectangle 876">
                <a:extLst>
                  <a:ext uri="{FF2B5EF4-FFF2-40B4-BE49-F238E27FC236}">
                    <a16:creationId xmlns:a16="http://schemas.microsoft.com/office/drawing/2014/main" id="{0441ABB3-2F1D-49C1-97CA-6EE41AC4F7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230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43" name="Group 879">
              <a:extLst>
                <a:ext uri="{FF2B5EF4-FFF2-40B4-BE49-F238E27FC236}">
                  <a16:creationId xmlns:a16="http://schemas.microsoft.com/office/drawing/2014/main" id="{73E65A49-F0AE-458C-A97F-B230861128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2304"/>
              <a:ext cx="428" cy="384"/>
              <a:chOff x="2996" y="2304"/>
              <a:chExt cx="428" cy="384"/>
            </a:xfrm>
          </p:grpSpPr>
          <p:sp>
            <p:nvSpPr>
              <p:cNvPr id="728602" name="Rectangle 538">
                <a:extLst>
                  <a:ext uri="{FF2B5EF4-FFF2-40B4-BE49-F238E27FC236}">
                    <a16:creationId xmlns:a16="http://schemas.microsoft.com/office/drawing/2014/main" id="{164741A0-5785-41CE-8648-699728C6B9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230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0,91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42" name="Rectangle 878">
                <a:extLst>
                  <a:ext uri="{FF2B5EF4-FFF2-40B4-BE49-F238E27FC236}">
                    <a16:creationId xmlns:a16="http://schemas.microsoft.com/office/drawing/2014/main" id="{F0ABD821-7C2E-4D32-83CE-F8E0C8D8CB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230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45" name="Group 881">
              <a:extLst>
                <a:ext uri="{FF2B5EF4-FFF2-40B4-BE49-F238E27FC236}">
                  <a16:creationId xmlns:a16="http://schemas.microsoft.com/office/drawing/2014/main" id="{B40C8008-7345-4DEC-B675-F11DFD94C2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2304"/>
              <a:ext cx="428" cy="384"/>
              <a:chOff x="3424" y="2304"/>
              <a:chExt cx="428" cy="384"/>
            </a:xfrm>
          </p:grpSpPr>
          <p:sp>
            <p:nvSpPr>
              <p:cNvPr id="728603" name="Rectangle 539">
                <a:extLst>
                  <a:ext uri="{FF2B5EF4-FFF2-40B4-BE49-F238E27FC236}">
                    <a16:creationId xmlns:a16="http://schemas.microsoft.com/office/drawing/2014/main" id="{D5A700C6-092A-4EF1-846C-B2D6017C7D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230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2,15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44" name="Rectangle 880">
                <a:extLst>
                  <a:ext uri="{FF2B5EF4-FFF2-40B4-BE49-F238E27FC236}">
                    <a16:creationId xmlns:a16="http://schemas.microsoft.com/office/drawing/2014/main" id="{69B9B603-E767-4D8D-BE94-AEE71E6817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230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47" name="Group 883">
              <a:extLst>
                <a:ext uri="{FF2B5EF4-FFF2-40B4-BE49-F238E27FC236}">
                  <a16:creationId xmlns:a16="http://schemas.microsoft.com/office/drawing/2014/main" id="{F62DF82C-A971-4650-B4E2-26BDB5DF33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2688"/>
              <a:ext cx="252" cy="384"/>
              <a:chOff x="0" y="2688"/>
              <a:chExt cx="252" cy="384"/>
            </a:xfrm>
          </p:grpSpPr>
          <p:sp>
            <p:nvSpPr>
              <p:cNvPr id="728604" name="Rectangle 540">
                <a:extLst>
                  <a:ext uri="{FF2B5EF4-FFF2-40B4-BE49-F238E27FC236}">
                    <a16:creationId xmlns:a16="http://schemas.microsoft.com/office/drawing/2014/main" id="{78477246-338E-489B-8830-A24455E704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2688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946" name="Rectangle 882">
                <a:extLst>
                  <a:ext uri="{FF2B5EF4-FFF2-40B4-BE49-F238E27FC236}">
                    <a16:creationId xmlns:a16="http://schemas.microsoft.com/office/drawing/2014/main" id="{DBD003BA-0866-4A67-8E3C-147C06B51C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2688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49" name="Group 885">
              <a:extLst>
                <a:ext uri="{FF2B5EF4-FFF2-40B4-BE49-F238E27FC236}">
                  <a16:creationId xmlns:a16="http://schemas.microsoft.com/office/drawing/2014/main" id="{D0C66A97-282F-4FD0-8B7D-089D082162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2688"/>
              <a:ext cx="528" cy="384"/>
              <a:chOff x="252" y="2688"/>
              <a:chExt cx="528" cy="384"/>
            </a:xfrm>
          </p:grpSpPr>
          <p:sp>
            <p:nvSpPr>
              <p:cNvPr id="728605" name="Rectangle 541">
                <a:extLst>
                  <a:ext uri="{FF2B5EF4-FFF2-40B4-BE49-F238E27FC236}">
                    <a16:creationId xmlns:a16="http://schemas.microsoft.com/office/drawing/2014/main" id="{E275A78A-4F66-4174-9064-C16D022D3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2688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0,10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48" name="Rectangle 884">
                <a:extLst>
                  <a:ext uri="{FF2B5EF4-FFF2-40B4-BE49-F238E27FC236}">
                    <a16:creationId xmlns:a16="http://schemas.microsoft.com/office/drawing/2014/main" id="{E87D0617-4307-46C9-856C-C3B442E3B5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2688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51" name="Group 887">
              <a:extLst>
                <a:ext uri="{FF2B5EF4-FFF2-40B4-BE49-F238E27FC236}">
                  <a16:creationId xmlns:a16="http://schemas.microsoft.com/office/drawing/2014/main" id="{728779A5-2366-47CA-A0FE-BE026285B1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2688"/>
              <a:ext cx="504" cy="384"/>
              <a:chOff x="780" y="2688"/>
              <a:chExt cx="504" cy="384"/>
            </a:xfrm>
          </p:grpSpPr>
          <p:sp>
            <p:nvSpPr>
              <p:cNvPr id="728606" name="Rectangle 542">
                <a:extLst>
                  <a:ext uri="{FF2B5EF4-FFF2-40B4-BE49-F238E27FC236}">
                    <a16:creationId xmlns:a16="http://schemas.microsoft.com/office/drawing/2014/main" id="{064E8ADF-EB3F-490E-AD5E-32D6EE67B8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2688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0,11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50" name="Rectangle 886">
                <a:extLst>
                  <a:ext uri="{FF2B5EF4-FFF2-40B4-BE49-F238E27FC236}">
                    <a16:creationId xmlns:a16="http://schemas.microsoft.com/office/drawing/2014/main" id="{0585C865-1967-4E2D-AE4C-613E5B8917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2688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53" name="Group 889">
              <a:extLst>
                <a:ext uri="{FF2B5EF4-FFF2-40B4-BE49-F238E27FC236}">
                  <a16:creationId xmlns:a16="http://schemas.microsoft.com/office/drawing/2014/main" id="{7AD8FC18-4E34-4BCC-8A2D-9DD45E927B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2688"/>
              <a:ext cx="428" cy="384"/>
              <a:chOff x="1284" y="2688"/>
              <a:chExt cx="428" cy="384"/>
            </a:xfrm>
          </p:grpSpPr>
          <p:sp>
            <p:nvSpPr>
              <p:cNvPr id="728607" name="Rectangle 543">
                <a:extLst>
                  <a:ext uri="{FF2B5EF4-FFF2-40B4-BE49-F238E27FC236}">
                    <a16:creationId xmlns:a16="http://schemas.microsoft.com/office/drawing/2014/main" id="{590771E5-D39C-4945-89BE-1BA17EDA9B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268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36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952" name="Rectangle 888">
                <a:extLst>
                  <a:ext uri="{FF2B5EF4-FFF2-40B4-BE49-F238E27FC236}">
                    <a16:creationId xmlns:a16="http://schemas.microsoft.com/office/drawing/2014/main" id="{A4D1E4A2-E3B9-450F-8D21-81C05C02E9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268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55" name="Group 891">
              <a:extLst>
                <a:ext uri="{FF2B5EF4-FFF2-40B4-BE49-F238E27FC236}">
                  <a16:creationId xmlns:a16="http://schemas.microsoft.com/office/drawing/2014/main" id="{41B85A7D-BE1E-4E2A-896F-8481448D43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2688"/>
              <a:ext cx="428" cy="384"/>
              <a:chOff x="1712" y="2688"/>
              <a:chExt cx="428" cy="384"/>
            </a:xfrm>
          </p:grpSpPr>
          <p:sp>
            <p:nvSpPr>
              <p:cNvPr id="728608" name="Rectangle 544">
                <a:extLst>
                  <a:ext uri="{FF2B5EF4-FFF2-40B4-BE49-F238E27FC236}">
                    <a16:creationId xmlns:a16="http://schemas.microsoft.com/office/drawing/2014/main" id="{0A72577B-CB51-41B8-9CF7-432EFBB85A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268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0,59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54" name="Rectangle 890">
                <a:extLst>
                  <a:ext uri="{FF2B5EF4-FFF2-40B4-BE49-F238E27FC236}">
                    <a16:creationId xmlns:a16="http://schemas.microsoft.com/office/drawing/2014/main" id="{EA8E189F-66D0-4A5D-95FF-8ABEC88967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268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57" name="Group 893">
              <a:extLst>
                <a:ext uri="{FF2B5EF4-FFF2-40B4-BE49-F238E27FC236}">
                  <a16:creationId xmlns:a16="http://schemas.microsoft.com/office/drawing/2014/main" id="{980EAD08-23F1-47E0-B428-8CD7003B81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2688"/>
              <a:ext cx="428" cy="384"/>
              <a:chOff x="2140" y="2688"/>
              <a:chExt cx="428" cy="384"/>
            </a:xfrm>
          </p:grpSpPr>
          <p:sp>
            <p:nvSpPr>
              <p:cNvPr id="728609" name="Rectangle 545">
                <a:extLst>
                  <a:ext uri="{FF2B5EF4-FFF2-40B4-BE49-F238E27FC236}">
                    <a16:creationId xmlns:a16="http://schemas.microsoft.com/office/drawing/2014/main" id="{206535E2-CB30-423F-A078-A501AE1FB1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268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0,73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56" name="Rectangle 892">
                <a:extLst>
                  <a:ext uri="{FF2B5EF4-FFF2-40B4-BE49-F238E27FC236}">
                    <a16:creationId xmlns:a16="http://schemas.microsoft.com/office/drawing/2014/main" id="{8309004B-64F9-421C-9ADE-735EE8AB1A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268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59" name="Group 895">
              <a:extLst>
                <a:ext uri="{FF2B5EF4-FFF2-40B4-BE49-F238E27FC236}">
                  <a16:creationId xmlns:a16="http://schemas.microsoft.com/office/drawing/2014/main" id="{41113A1B-59EB-41E2-BFF4-82D7BED44D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2688"/>
              <a:ext cx="428" cy="384"/>
              <a:chOff x="2568" y="2688"/>
              <a:chExt cx="428" cy="384"/>
            </a:xfrm>
          </p:grpSpPr>
          <p:sp>
            <p:nvSpPr>
              <p:cNvPr id="728610" name="Rectangle 546">
                <a:extLst>
                  <a:ext uri="{FF2B5EF4-FFF2-40B4-BE49-F238E27FC236}">
                    <a16:creationId xmlns:a16="http://schemas.microsoft.com/office/drawing/2014/main" id="{02A2A493-2937-4516-AB44-F3DA88858F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268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66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958" name="Rectangle 894">
                <a:extLst>
                  <a:ext uri="{FF2B5EF4-FFF2-40B4-BE49-F238E27FC236}">
                    <a16:creationId xmlns:a16="http://schemas.microsoft.com/office/drawing/2014/main" id="{B4DB0C4D-F85C-4EA5-BB05-EBCF6FFE25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268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61" name="Group 897">
              <a:extLst>
                <a:ext uri="{FF2B5EF4-FFF2-40B4-BE49-F238E27FC236}">
                  <a16:creationId xmlns:a16="http://schemas.microsoft.com/office/drawing/2014/main" id="{01D87DB7-E83B-4792-85D6-BC2C2ABEA9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2688"/>
              <a:ext cx="428" cy="384"/>
              <a:chOff x="2996" y="2688"/>
              <a:chExt cx="428" cy="384"/>
            </a:xfrm>
          </p:grpSpPr>
          <p:sp>
            <p:nvSpPr>
              <p:cNvPr id="728611" name="Rectangle 547">
                <a:extLst>
                  <a:ext uri="{FF2B5EF4-FFF2-40B4-BE49-F238E27FC236}">
                    <a16:creationId xmlns:a16="http://schemas.microsoft.com/office/drawing/2014/main" id="{24F69E9A-3462-49EB-B179-F8F1E67D8B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268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0,91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60" name="Rectangle 896">
                <a:extLst>
                  <a:ext uri="{FF2B5EF4-FFF2-40B4-BE49-F238E27FC236}">
                    <a16:creationId xmlns:a16="http://schemas.microsoft.com/office/drawing/2014/main" id="{C525EDE3-8F23-4860-B90C-9898643C78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268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63" name="Group 899">
              <a:extLst>
                <a:ext uri="{FF2B5EF4-FFF2-40B4-BE49-F238E27FC236}">
                  <a16:creationId xmlns:a16="http://schemas.microsoft.com/office/drawing/2014/main" id="{5A92A8CC-68AA-48EA-8FB8-01502F5C4D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2688"/>
              <a:ext cx="428" cy="384"/>
              <a:chOff x="3424" y="2688"/>
              <a:chExt cx="428" cy="384"/>
            </a:xfrm>
          </p:grpSpPr>
          <p:sp>
            <p:nvSpPr>
              <p:cNvPr id="728612" name="Rectangle 548">
                <a:extLst>
                  <a:ext uri="{FF2B5EF4-FFF2-40B4-BE49-F238E27FC236}">
                    <a16:creationId xmlns:a16="http://schemas.microsoft.com/office/drawing/2014/main" id="{BBA34D19-D8CB-4D71-9846-7C6B797599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268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2,25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62" name="Rectangle 898">
                <a:extLst>
                  <a:ext uri="{FF2B5EF4-FFF2-40B4-BE49-F238E27FC236}">
                    <a16:creationId xmlns:a16="http://schemas.microsoft.com/office/drawing/2014/main" id="{9D2723FE-9006-4BF5-AC9C-1651E1772C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268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65" name="Group 901">
              <a:extLst>
                <a:ext uri="{FF2B5EF4-FFF2-40B4-BE49-F238E27FC236}">
                  <a16:creationId xmlns:a16="http://schemas.microsoft.com/office/drawing/2014/main" id="{8F8180CF-4A20-4455-B01E-EC8C62B745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3072"/>
              <a:ext cx="252" cy="384"/>
              <a:chOff x="0" y="3072"/>
              <a:chExt cx="252" cy="384"/>
            </a:xfrm>
          </p:grpSpPr>
          <p:sp>
            <p:nvSpPr>
              <p:cNvPr id="728613" name="Rectangle 549">
                <a:extLst>
                  <a:ext uri="{FF2B5EF4-FFF2-40B4-BE49-F238E27FC236}">
                    <a16:creationId xmlns:a16="http://schemas.microsoft.com/office/drawing/2014/main" id="{3817E1C6-5150-484C-AD02-6198E4B0A8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3072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7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964" name="Rectangle 900">
                <a:extLst>
                  <a:ext uri="{FF2B5EF4-FFF2-40B4-BE49-F238E27FC236}">
                    <a16:creationId xmlns:a16="http://schemas.microsoft.com/office/drawing/2014/main" id="{EFED382E-E2B8-463C-B753-B1AC80C443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3072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67" name="Group 903">
              <a:extLst>
                <a:ext uri="{FF2B5EF4-FFF2-40B4-BE49-F238E27FC236}">
                  <a16:creationId xmlns:a16="http://schemas.microsoft.com/office/drawing/2014/main" id="{D5C26D56-69B1-43BF-AD28-78E139BBDB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3072"/>
              <a:ext cx="528" cy="384"/>
              <a:chOff x="252" y="3072"/>
              <a:chExt cx="528" cy="384"/>
            </a:xfrm>
          </p:grpSpPr>
          <p:sp>
            <p:nvSpPr>
              <p:cNvPr id="728614" name="Rectangle 550">
                <a:extLst>
                  <a:ext uri="{FF2B5EF4-FFF2-40B4-BE49-F238E27FC236}">
                    <a16:creationId xmlns:a16="http://schemas.microsoft.com/office/drawing/2014/main" id="{5F0DF85E-7B26-4E6C-8319-07A6FDE27F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3072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0,12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66" name="Rectangle 902">
                <a:extLst>
                  <a:ext uri="{FF2B5EF4-FFF2-40B4-BE49-F238E27FC236}">
                    <a16:creationId xmlns:a16="http://schemas.microsoft.com/office/drawing/2014/main" id="{0439B773-8F91-433F-B5BE-060E5DC2E7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3072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69" name="Group 905">
              <a:extLst>
                <a:ext uri="{FF2B5EF4-FFF2-40B4-BE49-F238E27FC236}">
                  <a16:creationId xmlns:a16="http://schemas.microsoft.com/office/drawing/2014/main" id="{A971B749-8881-4BA8-8DF1-B0B7744451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3072"/>
              <a:ext cx="504" cy="384"/>
              <a:chOff x="780" y="3072"/>
              <a:chExt cx="504" cy="384"/>
            </a:xfrm>
          </p:grpSpPr>
          <p:sp>
            <p:nvSpPr>
              <p:cNvPr id="728615" name="Rectangle 551">
                <a:extLst>
                  <a:ext uri="{FF2B5EF4-FFF2-40B4-BE49-F238E27FC236}">
                    <a16:creationId xmlns:a16="http://schemas.microsoft.com/office/drawing/2014/main" id="{215BA209-F78E-4D37-A6A7-6BFA5F0918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3072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0,12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68" name="Rectangle 904">
                <a:extLst>
                  <a:ext uri="{FF2B5EF4-FFF2-40B4-BE49-F238E27FC236}">
                    <a16:creationId xmlns:a16="http://schemas.microsoft.com/office/drawing/2014/main" id="{F7B1D328-12FD-4129-8AA6-F043160BCE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3072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71" name="Group 907">
              <a:extLst>
                <a:ext uri="{FF2B5EF4-FFF2-40B4-BE49-F238E27FC236}">
                  <a16:creationId xmlns:a16="http://schemas.microsoft.com/office/drawing/2014/main" id="{99F95DFA-43FB-4200-B2B2-52440DD42A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3072"/>
              <a:ext cx="428" cy="384"/>
              <a:chOff x="1284" y="3072"/>
              <a:chExt cx="428" cy="384"/>
            </a:xfrm>
          </p:grpSpPr>
          <p:sp>
            <p:nvSpPr>
              <p:cNvPr id="728616" name="Rectangle 552">
                <a:extLst>
                  <a:ext uri="{FF2B5EF4-FFF2-40B4-BE49-F238E27FC236}">
                    <a16:creationId xmlns:a16="http://schemas.microsoft.com/office/drawing/2014/main" id="{6EC958D5-0FBD-40E7-814B-B247225ABA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307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37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970" name="Rectangle 906">
                <a:extLst>
                  <a:ext uri="{FF2B5EF4-FFF2-40B4-BE49-F238E27FC236}">
                    <a16:creationId xmlns:a16="http://schemas.microsoft.com/office/drawing/2014/main" id="{544E5BB9-804F-481F-998A-ABE815C44F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307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73" name="Group 909">
              <a:extLst>
                <a:ext uri="{FF2B5EF4-FFF2-40B4-BE49-F238E27FC236}">
                  <a16:creationId xmlns:a16="http://schemas.microsoft.com/office/drawing/2014/main" id="{87FE0939-C419-4426-BC15-4F400ABDCA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3072"/>
              <a:ext cx="428" cy="384"/>
              <a:chOff x="1712" y="3072"/>
              <a:chExt cx="428" cy="384"/>
            </a:xfrm>
          </p:grpSpPr>
          <p:sp>
            <p:nvSpPr>
              <p:cNvPr id="728617" name="Rectangle 553">
                <a:extLst>
                  <a:ext uri="{FF2B5EF4-FFF2-40B4-BE49-F238E27FC236}">
                    <a16:creationId xmlns:a16="http://schemas.microsoft.com/office/drawing/2014/main" id="{631C3670-3D67-4A9F-9264-F4F70FB353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307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0,60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72" name="Rectangle 908">
                <a:extLst>
                  <a:ext uri="{FF2B5EF4-FFF2-40B4-BE49-F238E27FC236}">
                    <a16:creationId xmlns:a16="http://schemas.microsoft.com/office/drawing/2014/main" id="{F98E6AB4-7E06-403D-A4BB-15A630C3D4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307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75" name="Group 911">
              <a:extLst>
                <a:ext uri="{FF2B5EF4-FFF2-40B4-BE49-F238E27FC236}">
                  <a16:creationId xmlns:a16="http://schemas.microsoft.com/office/drawing/2014/main" id="{E52376AE-9965-4171-A860-B370B610EE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3072"/>
              <a:ext cx="428" cy="384"/>
              <a:chOff x="2140" y="3072"/>
              <a:chExt cx="428" cy="384"/>
            </a:xfrm>
          </p:grpSpPr>
          <p:sp>
            <p:nvSpPr>
              <p:cNvPr id="728618" name="Rectangle 554">
                <a:extLst>
                  <a:ext uri="{FF2B5EF4-FFF2-40B4-BE49-F238E27FC236}">
                    <a16:creationId xmlns:a16="http://schemas.microsoft.com/office/drawing/2014/main" id="{D7E2CE8E-D30A-4C01-A1B0-CCCC3DB686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307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0,75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74" name="Rectangle 910">
                <a:extLst>
                  <a:ext uri="{FF2B5EF4-FFF2-40B4-BE49-F238E27FC236}">
                    <a16:creationId xmlns:a16="http://schemas.microsoft.com/office/drawing/2014/main" id="{49EF924B-EF2C-4CFB-9F37-04BA784A21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307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77" name="Group 913">
              <a:extLst>
                <a:ext uri="{FF2B5EF4-FFF2-40B4-BE49-F238E27FC236}">
                  <a16:creationId xmlns:a16="http://schemas.microsoft.com/office/drawing/2014/main" id="{7FC4522C-7BD1-47B1-9143-E4CADEC135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3072"/>
              <a:ext cx="428" cy="384"/>
              <a:chOff x="2568" y="3072"/>
              <a:chExt cx="428" cy="384"/>
            </a:xfrm>
          </p:grpSpPr>
          <p:sp>
            <p:nvSpPr>
              <p:cNvPr id="728619" name="Rectangle 555">
                <a:extLst>
                  <a:ext uri="{FF2B5EF4-FFF2-40B4-BE49-F238E27FC236}">
                    <a16:creationId xmlns:a16="http://schemas.microsoft.com/office/drawing/2014/main" id="{3369CEF6-9813-475A-85C6-3B93FB8BAC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307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67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976" name="Rectangle 912">
                <a:extLst>
                  <a:ext uri="{FF2B5EF4-FFF2-40B4-BE49-F238E27FC236}">
                    <a16:creationId xmlns:a16="http://schemas.microsoft.com/office/drawing/2014/main" id="{4A1E1160-BBA1-4995-9733-4F1D3E04A0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307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79" name="Group 915">
              <a:extLst>
                <a:ext uri="{FF2B5EF4-FFF2-40B4-BE49-F238E27FC236}">
                  <a16:creationId xmlns:a16="http://schemas.microsoft.com/office/drawing/2014/main" id="{64805D16-3BEC-4C45-B996-A6B10A6BF5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3072"/>
              <a:ext cx="428" cy="384"/>
              <a:chOff x="2996" y="3072"/>
              <a:chExt cx="428" cy="384"/>
            </a:xfrm>
          </p:grpSpPr>
          <p:sp>
            <p:nvSpPr>
              <p:cNvPr id="728620" name="Rectangle 556">
                <a:extLst>
                  <a:ext uri="{FF2B5EF4-FFF2-40B4-BE49-F238E27FC236}">
                    <a16:creationId xmlns:a16="http://schemas.microsoft.com/office/drawing/2014/main" id="{8084C975-03DE-4319-AF16-13AFBA935C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307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0,92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78" name="Rectangle 914">
                <a:extLst>
                  <a:ext uri="{FF2B5EF4-FFF2-40B4-BE49-F238E27FC236}">
                    <a16:creationId xmlns:a16="http://schemas.microsoft.com/office/drawing/2014/main" id="{0B45DB2E-14AE-4729-BE1A-2694FD2470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307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81" name="Group 917">
              <a:extLst>
                <a:ext uri="{FF2B5EF4-FFF2-40B4-BE49-F238E27FC236}">
                  <a16:creationId xmlns:a16="http://schemas.microsoft.com/office/drawing/2014/main" id="{1EDE0518-4FE1-484D-902B-C9034630E9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3072"/>
              <a:ext cx="428" cy="384"/>
              <a:chOff x="3424" y="3072"/>
              <a:chExt cx="428" cy="384"/>
            </a:xfrm>
          </p:grpSpPr>
          <p:sp>
            <p:nvSpPr>
              <p:cNvPr id="728621" name="Rectangle 557">
                <a:extLst>
                  <a:ext uri="{FF2B5EF4-FFF2-40B4-BE49-F238E27FC236}">
                    <a16:creationId xmlns:a16="http://schemas.microsoft.com/office/drawing/2014/main" id="{694FF03C-FE91-4E0E-9BA6-757399D77C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307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2,36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80" name="Rectangle 916">
                <a:extLst>
                  <a:ext uri="{FF2B5EF4-FFF2-40B4-BE49-F238E27FC236}">
                    <a16:creationId xmlns:a16="http://schemas.microsoft.com/office/drawing/2014/main" id="{FFB1D8C4-9C87-42A7-A4FD-089A856ACD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307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83" name="Group 919">
              <a:extLst>
                <a:ext uri="{FF2B5EF4-FFF2-40B4-BE49-F238E27FC236}">
                  <a16:creationId xmlns:a16="http://schemas.microsoft.com/office/drawing/2014/main" id="{62ECADA9-3ECE-4992-B506-13A336AEB8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3456"/>
              <a:ext cx="252" cy="384"/>
              <a:chOff x="0" y="3456"/>
              <a:chExt cx="252" cy="384"/>
            </a:xfrm>
          </p:grpSpPr>
          <p:sp>
            <p:nvSpPr>
              <p:cNvPr id="728622" name="Rectangle 558">
                <a:extLst>
                  <a:ext uri="{FF2B5EF4-FFF2-40B4-BE49-F238E27FC236}">
                    <a16:creationId xmlns:a16="http://schemas.microsoft.com/office/drawing/2014/main" id="{B6151DBD-F9CE-43E9-BF29-84BB29EA7C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3456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8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982" name="Rectangle 918">
                <a:extLst>
                  <a:ext uri="{FF2B5EF4-FFF2-40B4-BE49-F238E27FC236}">
                    <a16:creationId xmlns:a16="http://schemas.microsoft.com/office/drawing/2014/main" id="{9D7DD0DE-44D2-4D25-9264-A4CD705B8E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3456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85" name="Group 921">
              <a:extLst>
                <a:ext uri="{FF2B5EF4-FFF2-40B4-BE49-F238E27FC236}">
                  <a16:creationId xmlns:a16="http://schemas.microsoft.com/office/drawing/2014/main" id="{318C91F8-6F41-41FC-84CB-BEA8CD2CF1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3456"/>
              <a:ext cx="528" cy="384"/>
              <a:chOff x="252" y="3456"/>
              <a:chExt cx="528" cy="384"/>
            </a:xfrm>
          </p:grpSpPr>
          <p:sp>
            <p:nvSpPr>
              <p:cNvPr id="728623" name="Rectangle 559">
                <a:extLst>
                  <a:ext uri="{FF2B5EF4-FFF2-40B4-BE49-F238E27FC236}">
                    <a16:creationId xmlns:a16="http://schemas.microsoft.com/office/drawing/2014/main" id="{13E26E21-2F23-474E-A0C8-0D52992F4C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3456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0,14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84" name="Rectangle 920">
                <a:extLst>
                  <a:ext uri="{FF2B5EF4-FFF2-40B4-BE49-F238E27FC236}">
                    <a16:creationId xmlns:a16="http://schemas.microsoft.com/office/drawing/2014/main" id="{5286954F-DB47-498A-8809-8CADA85060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3456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87" name="Group 923">
              <a:extLst>
                <a:ext uri="{FF2B5EF4-FFF2-40B4-BE49-F238E27FC236}">
                  <a16:creationId xmlns:a16="http://schemas.microsoft.com/office/drawing/2014/main" id="{10F2FF67-4E28-4BF1-8AAC-4047595597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3456"/>
              <a:ext cx="504" cy="384"/>
              <a:chOff x="780" y="3456"/>
              <a:chExt cx="504" cy="384"/>
            </a:xfrm>
          </p:grpSpPr>
          <p:sp>
            <p:nvSpPr>
              <p:cNvPr id="728624" name="Rectangle 560">
                <a:extLst>
                  <a:ext uri="{FF2B5EF4-FFF2-40B4-BE49-F238E27FC236}">
                    <a16:creationId xmlns:a16="http://schemas.microsoft.com/office/drawing/2014/main" id="{CB842F7E-9BA4-4C9B-A7B2-9266ECBC29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3456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0,14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86" name="Rectangle 922">
                <a:extLst>
                  <a:ext uri="{FF2B5EF4-FFF2-40B4-BE49-F238E27FC236}">
                    <a16:creationId xmlns:a16="http://schemas.microsoft.com/office/drawing/2014/main" id="{5363E95E-8F32-4817-94C2-94005A1E79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3456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89" name="Group 925">
              <a:extLst>
                <a:ext uri="{FF2B5EF4-FFF2-40B4-BE49-F238E27FC236}">
                  <a16:creationId xmlns:a16="http://schemas.microsoft.com/office/drawing/2014/main" id="{A45F55BE-9E8A-412C-BED6-066E25F391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3456"/>
              <a:ext cx="428" cy="384"/>
              <a:chOff x="1284" y="3456"/>
              <a:chExt cx="428" cy="384"/>
            </a:xfrm>
          </p:grpSpPr>
          <p:sp>
            <p:nvSpPr>
              <p:cNvPr id="728625" name="Rectangle 561">
                <a:extLst>
                  <a:ext uri="{FF2B5EF4-FFF2-40B4-BE49-F238E27FC236}">
                    <a16:creationId xmlns:a16="http://schemas.microsoft.com/office/drawing/2014/main" id="{5896369F-E0E7-4123-A7CA-FBC421C51E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345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38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988" name="Rectangle 924">
                <a:extLst>
                  <a:ext uri="{FF2B5EF4-FFF2-40B4-BE49-F238E27FC236}">
                    <a16:creationId xmlns:a16="http://schemas.microsoft.com/office/drawing/2014/main" id="{FA4E3025-B2BF-4111-BF29-1D96BC5ABB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345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91" name="Group 927">
              <a:extLst>
                <a:ext uri="{FF2B5EF4-FFF2-40B4-BE49-F238E27FC236}">
                  <a16:creationId xmlns:a16="http://schemas.microsoft.com/office/drawing/2014/main" id="{AC4E11F8-0965-4D50-88DF-BD37C2CF4D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3456"/>
              <a:ext cx="428" cy="384"/>
              <a:chOff x="1712" y="3456"/>
              <a:chExt cx="428" cy="384"/>
            </a:xfrm>
          </p:grpSpPr>
          <p:sp>
            <p:nvSpPr>
              <p:cNvPr id="728626" name="Rectangle 562">
                <a:extLst>
                  <a:ext uri="{FF2B5EF4-FFF2-40B4-BE49-F238E27FC236}">
                    <a16:creationId xmlns:a16="http://schemas.microsoft.com/office/drawing/2014/main" id="{3FBC581A-5BD2-41F9-9D75-28858AE178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345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0,62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90" name="Rectangle 926">
                <a:extLst>
                  <a:ext uri="{FF2B5EF4-FFF2-40B4-BE49-F238E27FC236}">
                    <a16:creationId xmlns:a16="http://schemas.microsoft.com/office/drawing/2014/main" id="{5B2AB459-60CC-47D1-B47B-A8ADB1CA68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345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93" name="Group 929">
              <a:extLst>
                <a:ext uri="{FF2B5EF4-FFF2-40B4-BE49-F238E27FC236}">
                  <a16:creationId xmlns:a16="http://schemas.microsoft.com/office/drawing/2014/main" id="{5AEE3263-F8A5-435B-B425-6834C30DDB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3456"/>
              <a:ext cx="428" cy="384"/>
              <a:chOff x="2140" y="3456"/>
              <a:chExt cx="428" cy="384"/>
            </a:xfrm>
          </p:grpSpPr>
          <p:sp>
            <p:nvSpPr>
              <p:cNvPr id="728627" name="Rectangle 563">
                <a:extLst>
                  <a:ext uri="{FF2B5EF4-FFF2-40B4-BE49-F238E27FC236}">
                    <a16:creationId xmlns:a16="http://schemas.microsoft.com/office/drawing/2014/main" id="{86257861-0199-4FF3-BF67-58F2CB2027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345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0,78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92" name="Rectangle 928">
                <a:extLst>
                  <a:ext uri="{FF2B5EF4-FFF2-40B4-BE49-F238E27FC236}">
                    <a16:creationId xmlns:a16="http://schemas.microsoft.com/office/drawing/2014/main" id="{3202BD25-C23F-4246-8FF5-025760A462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345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95" name="Group 931">
              <a:extLst>
                <a:ext uri="{FF2B5EF4-FFF2-40B4-BE49-F238E27FC236}">
                  <a16:creationId xmlns:a16="http://schemas.microsoft.com/office/drawing/2014/main" id="{72E1A3AA-C0F7-4D8D-AFA2-982AD564E3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3456"/>
              <a:ext cx="428" cy="384"/>
              <a:chOff x="2568" y="3456"/>
              <a:chExt cx="428" cy="384"/>
            </a:xfrm>
          </p:grpSpPr>
          <p:sp>
            <p:nvSpPr>
              <p:cNvPr id="728628" name="Rectangle 564">
                <a:extLst>
                  <a:ext uri="{FF2B5EF4-FFF2-40B4-BE49-F238E27FC236}">
                    <a16:creationId xmlns:a16="http://schemas.microsoft.com/office/drawing/2014/main" id="{9EC0A6EB-3D29-4669-BB4C-C227F56ADA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345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68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8994" name="Rectangle 930">
                <a:extLst>
                  <a:ext uri="{FF2B5EF4-FFF2-40B4-BE49-F238E27FC236}">
                    <a16:creationId xmlns:a16="http://schemas.microsoft.com/office/drawing/2014/main" id="{FB2F6713-25DA-41E7-B6B9-5C822D8396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345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97" name="Group 933">
              <a:extLst>
                <a:ext uri="{FF2B5EF4-FFF2-40B4-BE49-F238E27FC236}">
                  <a16:creationId xmlns:a16="http://schemas.microsoft.com/office/drawing/2014/main" id="{6BEFB9C8-57ED-4159-BCCE-45FDF990C2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3456"/>
              <a:ext cx="428" cy="384"/>
              <a:chOff x="2996" y="3456"/>
              <a:chExt cx="428" cy="384"/>
            </a:xfrm>
          </p:grpSpPr>
          <p:sp>
            <p:nvSpPr>
              <p:cNvPr id="728629" name="Rectangle 565">
                <a:extLst>
                  <a:ext uri="{FF2B5EF4-FFF2-40B4-BE49-F238E27FC236}">
                    <a16:creationId xmlns:a16="http://schemas.microsoft.com/office/drawing/2014/main" id="{2AF81FDC-20A8-4534-AC90-C813611E90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345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0,93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96" name="Rectangle 932">
                <a:extLst>
                  <a:ext uri="{FF2B5EF4-FFF2-40B4-BE49-F238E27FC236}">
                    <a16:creationId xmlns:a16="http://schemas.microsoft.com/office/drawing/2014/main" id="{9A9DCEC7-3B7C-4DEE-AD42-165EA44092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345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8999" name="Group 935">
              <a:extLst>
                <a:ext uri="{FF2B5EF4-FFF2-40B4-BE49-F238E27FC236}">
                  <a16:creationId xmlns:a16="http://schemas.microsoft.com/office/drawing/2014/main" id="{C94372E3-FB99-4005-AB48-81954477A9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3456"/>
              <a:ext cx="428" cy="384"/>
              <a:chOff x="3424" y="3456"/>
              <a:chExt cx="428" cy="384"/>
            </a:xfrm>
          </p:grpSpPr>
          <p:sp>
            <p:nvSpPr>
              <p:cNvPr id="728630" name="Rectangle 566">
                <a:extLst>
                  <a:ext uri="{FF2B5EF4-FFF2-40B4-BE49-F238E27FC236}">
                    <a16:creationId xmlns:a16="http://schemas.microsoft.com/office/drawing/2014/main" id="{43DB8ED9-8A23-45A1-A1BC-AE8D96CE9F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345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2,48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8998" name="Rectangle 934">
                <a:extLst>
                  <a:ext uri="{FF2B5EF4-FFF2-40B4-BE49-F238E27FC236}">
                    <a16:creationId xmlns:a16="http://schemas.microsoft.com/office/drawing/2014/main" id="{E7F95D0A-E7DA-4562-9332-5EB1EAB468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345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01" name="Group 937">
              <a:extLst>
                <a:ext uri="{FF2B5EF4-FFF2-40B4-BE49-F238E27FC236}">
                  <a16:creationId xmlns:a16="http://schemas.microsoft.com/office/drawing/2014/main" id="{2176E0A6-53C0-4736-BBDA-C55991FBDD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3840"/>
              <a:ext cx="252" cy="384"/>
              <a:chOff x="0" y="3840"/>
              <a:chExt cx="252" cy="384"/>
            </a:xfrm>
          </p:grpSpPr>
          <p:sp>
            <p:nvSpPr>
              <p:cNvPr id="728631" name="Rectangle 567">
                <a:extLst>
                  <a:ext uri="{FF2B5EF4-FFF2-40B4-BE49-F238E27FC236}">
                    <a16:creationId xmlns:a16="http://schemas.microsoft.com/office/drawing/2014/main" id="{9FC47EA5-E8B4-4FCE-9D72-C96A93E632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3840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9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000" name="Rectangle 936">
                <a:extLst>
                  <a:ext uri="{FF2B5EF4-FFF2-40B4-BE49-F238E27FC236}">
                    <a16:creationId xmlns:a16="http://schemas.microsoft.com/office/drawing/2014/main" id="{0976EE7C-D1AF-4A9E-91B8-D545C4C6D1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3840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03" name="Group 939">
              <a:extLst>
                <a:ext uri="{FF2B5EF4-FFF2-40B4-BE49-F238E27FC236}">
                  <a16:creationId xmlns:a16="http://schemas.microsoft.com/office/drawing/2014/main" id="{6477CBD6-F5BE-46D9-9A5C-693AD10589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3840"/>
              <a:ext cx="528" cy="384"/>
              <a:chOff x="252" y="3840"/>
              <a:chExt cx="528" cy="384"/>
            </a:xfrm>
          </p:grpSpPr>
          <p:sp>
            <p:nvSpPr>
              <p:cNvPr id="728632" name="Rectangle 568">
                <a:extLst>
                  <a:ext uri="{FF2B5EF4-FFF2-40B4-BE49-F238E27FC236}">
                    <a16:creationId xmlns:a16="http://schemas.microsoft.com/office/drawing/2014/main" id="{4D0D8EAB-E003-4848-B241-62ED0F62BB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3840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0,16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02" name="Rectangle 938">
                <a:extLst>
                  <a:ext uri="{FF2B5EF4-FFF2-40B4-BE49-F238E27FC236}">
                    <a16:creationId xmlns:a16="http://schemas.microsoft.com/office/drawing/2014/main" id="{A63338D2-0778-4104-BF0F-170C6C7646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3840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05" name="Group 941">
              <a:extLst>
                <a:ext uri="{FF2B5EF4-FFF2-40B4-BE49-F238E27FC236}">
                  <a16:creationId xmlns:a16="http://schemas.microsoft.com/office/drawing/2014/main" id="{2AE42A8D-BD9C-409F-A081-B81FB640AB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3840"/>
              <a:ext cx="504" cy="384"/>
              <a:chOff x="780" y="3840"/>
              <a:chExt cx="504" cy="384"/>
            </a:xfrm>
          </p:grpSpPr>
          <p:sp>
            <p:nvSpPr>
              <p:cNvPr id="728633" name="Rectangle 569">
                <a:extLst>
                  <a:ext uri="{FF2B5EF4-FFF2-40B4-BE49-F238E27FC236}">
                    <a16:creationId xmlns:a16="http://schemas.microsoft.com/office/drawing/2014/main" id="{7FA3C1B8-6EBC-4398-B294-4AA77D5284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3840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0,16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04" name="Rectangle 940">
                <a:extLst>
                  <a:ext uri="{FF2B5EF4-FFF2-40B4-BE49-F238E27FC236}">
                    <a16:creationId xmlns:a16="http://schemas.microsoft.com/office/drawing/2014/main" id="{E0FD6C71-C89C-4197-9EA6-317755DCE4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3840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07" name="Group 943">
              <a:extLst>
                <a:ext uri="{FF2B5EF4-FFF2-40B4-BE49-F238E27FC236}">
                  <a16:creationId xmlns:a16="http://schemas.microsoft.com/office/drawing/2014/main" id="{672C020F-34C1-4355-982A-864444C02F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3840"/>
              <a:ext cx="428" cy="384"/>
              <a:chOff x="1284" y="3840"/>
              <a:chExt cx="428" cy="384"/>
            </a:xfrm>
          </p:grpSpPr>
          <p:sp>
            <p:nvSpPr>
              <p:cNvPr id="728634" name="Rectangle 570">
                <a:extLst>
                  <a:ext uri="{FF2B5EF4-FFF2-40B4-BE49-F238E27FC236}">
                    <a16:creationId xmlns:a16="http://schemas.microsoft.com/office/drawing/2014/main" id="{0E28980B-2C87-4797-BEB1-4F275EA871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384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39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006" name="Rectangle 942">
                <a:extLst>
                  <a:ext uri="{FF2B5EF4-FFF2-40B4-BE49-F238E27FC236}">
                    <a16:creationId xmlns:a16="http://schemas.microsoft.com/office/drawing/2014/main" id="{8D97EE3B-861D-4CDC-98C5-873F8DD751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384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09" name="Group 945">
              <a:extLst>
                <a:ext uri="{FF2B5EF4-FFF2-40B4-BE49-F238E27FC236}">
                  <a16:creationId xmlns:a16="http://schemas.microsoft.com/office/drawing/2014/main" id="{E8B39A48-5600-4A1A-96B4-186BD2651C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3840"/>
              <a:ext cx="428" cy="384"/>
              <a:chOff x="1712" y="3840"/>
              <a:chExt cx="428" cy="384"/>
            </a:xfrm>
          </p:grpSpPr>
          <p:sp>
            <p:nvSpPr>
              <p:cNvPr id="728635" name="Rectangle 571">
                <a:extLst>
                  <a:ext uri="{FF2B5EF4-FFF2-40B4-BE49-F238E27FC236}">
                    <a16:creationId xmlns:a16="http://schemas.microsoft.com/office/drawing/2014/main" id="{F8696490-8F51-43F3-BD06-9E16BB8C81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384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0,63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08" name="Rectangle 944">
                <a:extLst>
                  <a:ext uri="{FF2B5EF4-FFF2-40B4-BE49-F238E27FC236}">
                    <a16:creationId xmlns:a16="http://schemas.microsoft.com/office/drawing/2014/main" id="{C4DC1A18-F64E-4AD2-A008-2951654B55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384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11" name="Group 947">
              <a:extLst>
                <a:ext uri="{FF2B5EF4-FFF2-40B4-BE49-F238E27FC236}">
                  <a16:creationId xmlns:a16="http://schemas.microsoft.com/office/drawing/2014/main" id="{3FEED623-EB20-4608-9B8D-4378CBB646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3840"/>
              <a:ext cx="428" cy="384"/>
              <a:chOff x="2140" y="3840"/>
              <a:chExt cx="428" cy="384"/>
            </a:xfrm>
          </p:grpSpPr>
          <p:sp>
            <p:nvSpPr>
              <p:cNvPr id="728636" name="Rectangle 572">
                <a:extLst>
                  <a:ext uri="{FF2B5EF4-FFF2-40B4-BE49-F238E27FC236}">
                    <a16:creationId xmlns:a16="http://schemas.microsoft.com/office/drawing/2014/main" id="{0F31EC65-7679-45D0-BA62-574495DC36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384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0,81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10" name="Rectangle 946">
                <a:extLst>
                  <a:ext uri="{FF2B5EF4-FFF2-40B4-BE49-F238E27FC236}">
                    <a16:creationId xmlns:a16="http://schemas.microsoft.com/office/drawing/2014/main" id="{3A4615C2-795F-4D99-82D3-C6B68FB2EE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384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13" name="Group 949">
              <a:extLst>
                <a:ext uri="{FF2B5EF4-FFF2-40B4-BE49-F238E27FC236}">
                  <a16:creationId xmlns:a16="http://schemas.microsoft.com/office/drawing/2014/main" id="{2E014A5C-7B70-4F63-9347-917D3146AD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3840"/>
              <a:ext cx="428" cy="384"/>
              <a:chOff x="2568" y="3840"/>
              <a:chExt cx="428" cy="384"/>
            </a:xfrm>
          </p:grpSpPr>
          <p:sp>
            <p:nvSpPr>
              <p:cNvPr id="728637" name="Rectangle 573">
                <a:extLst>
                  <a:ext uri="{FF2B5EF4-FFF2-40B4-BE49-F238E27FC236}">
                    <a16:creationId xmlns:a16="http://schemas.microsoft.com/office/drawing/2014/main" id="{E6C54A6E-1AB4-4468-AEE6-0B1CBF4F3A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384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69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012" name="Rectangle 948">
                <a:extLst>
                  <a:ext uri="{FF2B5EF4-FFF2-40B4-BE49-F238E27FC236}">
                    <a16:creationId xmlns:a16="http://schemas.microsoft.com/office/drawing/2014/main" id="{94093261-AD13-409D-AC94-92A08214DA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384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15" name="Group 951">
              <a:extLst>
                <a:ext uri="{FF2B5EF4-FFF2-40B4-BE49-F238E27FC236}">
                  <a16:creationId xmlns:a16="http://schemas.microsoft.com/office/drawing/2014/main" id="{3DA0204C-BF9E-433A-93D0-8D55B12F94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3840"/>
              <a:ext cx="428" cy="384"/>
              <a:chOff x="2996" y="3840"/>
              <a:chExt cx="428" cy="384"/>
            </a:xfrm>
          </p:grpSpPr>
          <p:sp>
            <p:nvSpPr>
              <p:cNvPr id="728638" name="Rectangle 574">
                <a:extLst>
                  <a:ext uri="{FF2B5EF4-FFF2-40B4-BE49-F238E27FC236}">
                    <a16:creationId xmlns:a16="http://schemas.microsoft.com/office/drawing/2014/main" id="{B293A775-50AB-4488-A638-ADEF544B30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384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0,93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14" name="Rectangle 950">
                <a:extLst>
                  <a:ext uri="{FF2B5EF4-FFF2-40B4-BE49-F238E27FC236}">
                    <a16:creationId xmlns:a16="http://schemas.microsoft.com/office/drawing/2014/main" id="{875F81D4-10C7-4D7C-A44F-E67A0F3114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384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17" name="Group 953">
              <a:extLst>
                <a:ext uri="{FF2B5EF4-FFF2-40B4-BE49-F238E27FC236}">
                  <a16:creationId xmlns:a16="http://schemas.microsoft.com/office/drawing/2014/main" id="{9682B991-0909-40BD-B851-1914BE975B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3840"/>
              <a:ext cx="428" cy="384"/>
              <a:chOff x="3424" y="3840"/>
              <a:chExt cx="428" cy="384"/>
            </a:xfrm>
          </p:grpSpPr>
          <p:sp>
            <p:nvSpPr>
              <p:cNvPr id="728639" name="Rectangle 575">
                <a:extLst>
                  <a:ext uri="{FF2B5EF4-FFF2-40B4-BE49-F238E27FC236}">
                    <a16:creationId xmlns:a16="http://schemas.microsoft.com/office/drawing/2014/main" id="{355FE599-0677-4310-BD80-6E06E3F5F0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384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2,61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16" name="Rectangle 952">
                <a:extLst>
                  <a:ext uri="{FF2B5EF4-FFF2-40B4-BE49-F238E27FC236}">
                    <a16:creationId xmlns:a16="http://schemas.microsoft.com/office/drawing/2014/main" id="{D771CA05-0EFA-485F-B84C-E755B6414F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384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19" name="Group 955">
              <a:extLst>
                <a:ext uri="{FF2B5EF4-FFF2-40B4-BE49-F238E27FC236}">
                  <a16:creationId xmlns:a16="http://schemas.microsoft.com/office/drawing/2014/main" id="{E6302726-DB62-4671-963C-4B1CCC7837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4224"/>
              <a:ext cx="252" cy="384"/>
              <a:chOff x="0" y="4224"/>
              <a:chExt cx="252" cy="384"/>
            </a:xfrm>
          </p:grpSpPr>
          <p:sp>
            <p:nvSpPr>
              <p:cNvPr id="728640" name="Rectangle 576">
                <a:extLst>
                  <a:ext uri="{FF2B5EF4-FFF2-40B4-BE49-F238E27FC236}">
                    <a16:creationId xmlns:a16="http://schemas.microsoft.com/office/drawing/2014/main" id="{4AB3CFD0-91C8-4EEB-A23A-B3A30B4977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4224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018" name="Rectangle 954">
                <a:extLst>
                  <a:ext uri="{FF2B5EF4-FFF2-40B4-BE49-F238E27FC236}">
                    <a16:creationId xmlns:a16="http://schemas.microsoft.com/office/drawing/2014/main" id="{CDB43A25-0B0B-4677-B038-CE99DE406C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4224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21" name="Group 957">
              <a:extLst>
                <a:ext uri="{FF2B5EF4-FFF2-40B4-BE49-F238E27FC236}">
                  <a16:creationId xmlns:a16="http://schemas.microsoft.com/office/drawing/2014/main" id="{D3D9C268-E82A-4871-909D-8A0C8211C4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4224"/>
              <a:ext cx="528" cy="384"/>
              <a:chOff x="252" y="4224"/>
              <a:chExt cx="528" cy="384"/>
            </a:xfrm>
          </p:grpSpPr>
          <p:sp>
            <p:nvSpPr>
              <p:cNvPr id="728641" name="Rectangle 577">
                <a:extLst>
                  <a:ext uri="{FF2B5EF4-FFF2-40B4-BE49-F238E27FC236}">
                    <a16:creationId xmlns:a16="http://schemas.microsoft.com/office/drawing/2014/main" id="{C2C2CEBA-9EA7-4F48-9044-868448975C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4224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0,17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20" name="Rectangle 956">
                <a:extLst>
                  <a:ext uri="{FF2B5EF4-FFF2-40B4-BE49-F238E27FC236}">
                    <a16:creationId xmlns:a16="http://schemas.microsoft.com/office/drawing/2014/main" id="{8C8269A2-F6E7-4099-9280-767AC2BA78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4224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23" name="Group 959">
              <a:extLst>
                <a:ext uri="{FF2B5EF4-FFF2-40B4-BE49-F238E27FC236}">
                  <a16:creationId xmlns:a16="http://schemas.microsoft.com/office/drawing/2014/main" id="{062673E9-85EB-4238-A413-3D44D45F32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4224"/>
              <a:ext cx="504" cy="384"/>
              <a:chOff x="780" y="4224"/>
              <a:chExt cx="504" cy="384"/>
            </a:xfrm>
          </p:grpSpPr>
          <p:sp>
            <p:nvSpPr>
              <p:cNvPr id="728642" name="Rectangle 578">
                <a:extLst>
                  <a:ext uri="{FF2B5EF4-FFF2-40B4-BE49-F238E27FC236}">
                    <a16:creationId xmlns:a16="http://schemas.microsoft.com/office/drawing/2014/main" id="{693E7561-A289-4E64-BFEE-1FB0BFEEFD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4224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0,18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22" name="Rectangle 958">
                <a:extLst>
                  <a:ext uri="{FF2B5EF4-FFF2-40B4-BE49-F238E27FC236}">
                    <a16:creationId xmlns:a16="http://schemas.microsoft.com/office/drawing/2014/main" id="{CD8AB9BF-0EDC-48F6-AB1B-E8A443F787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4224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25" name="Group 961">
              <a:extLst>
                <a:ext uri="{FF2B5EF4-FFF2-40B4-BE49-F238E27FC236}">
                  <a16:creationId xmlns:a16="http://schemas.microsoft.com/office/drawing/2014/main" id="{87285051-F3BE-4710-BE6A-E38ADBE501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4224"/>
              <a:ext cx="428" cy="384"/>
              <a:chOff x="1284" y="4224"/>
              <a:chExt cx="428" cy="384"/>
            </a:xfrm>
          </p:grpSpPr>
          <p:sp>
            <p:nvSpPr>
              <p:cNvPr id="728643" name="Rectangle 579">
                <a:extLst>
                  <a:ext uri="{FF2B5EF4-FFF2-40B4-BE49-F238E27FC236}">
                    <a16:creationId xmlns:a16="http://schemas.microsoft.com/office/drawing/2014/main" id="{60952A84-7DF1-41E0-B603-0B3EA8E7EC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422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40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024" name="Rectangle 960">
                <a:extLst>
                  <a:ext uri="{FF2B5EF4-FFF2-40B4-BE49-F238E27FC236}">
                    <a16:creationId xmlns:a16="http://schemas.microsoft.com/office/drawing/2014/main" id="{7D38454F-1371-43E7-9FC0-BD95515986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422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27" name="Group 963">
              <a:extLst>
                <a:ext uri="{FF2B5EF4-FFF2-40B4-BE49-F238E27FC236}">
                  <a16:creationId xmlns:a16="http://schemas.microsoft.com/office/drawing/2014/main" id="{5C896F6A-F795-4172-BEC3-A39340599A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4224"/>
              <a:ext cx="428" cy="384"/>
              <a:chOff x="1712" y="4224"/>
              <a:chExt cx="428" cy="384"/>
            </a:xfrm>
          </p:grpSpPr>
          <p:sp>
            <p:nvSpPr>
              <p:cNvPr id="728644" name="Rectangle 580">
                <a:extLst>
                  <a:ext uri="{FF2B5EF4-FFF2-40B4-BE49-F238E27FC236}">
                    <a16:creationId xmlns:a16="http://schemas.microsoft.com/office/drawing/2014/main" id="{539EFC69-BD92-454C-B6B1-192E0783AD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422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0,64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26" name="Rectangle 962">
                <a:extLst>
                  <a:ext uri="{FF2B5EF4-FFF2-40B4-BE49-F238E27FC236}">
                    <a16:creationId xmlns:a16="http://schemas.microsoft.com/office/drawing/2014/main" id="{F7B9999B-E13C-4BFD-A6D2-BB46C2D93F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422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29" name="Group 965">
              <a:extLst>
                <a:ext uri="{FF2B5EF4-FFF2-40B4-BE49-F238E27FC236}">
                  <a16:creationId xmlns:a16="http://schemas.microsoft.com/office/drawing/2014/main" id="{4BEE4112-E15F-46DE-858C-8C35912409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4224"/>
              <a:ext cx="428" cy="384"/>
              <a:chOff x="2140" y="4224"/>
              <a:chExt cx="428" cy="384"/>
            </a:xfrm>
          </p:grpSpPr>
          <p:sp>
            <p:nvSpPr>
              <p:cNvPr id="728645" name="Rectangle 581">
                <a:extLst>
                  <a:ext uri="{FF2B5EF4-FFF2-40B4-BE49-F238E27FC236}">
                    <a16:creationId xmlns:a16="http://schemas.microsoft.com/office/drawing/2014/main" id="{3098C1C9-4D5D-4B9B-AF63-EA9C37FEDA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422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0,84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28" name="Rectangle 964">
                <a:extLst>
                  <a:ext uri="{FF2B5EF4-FFF2-40B4-BE49-F238E27FC236}">
                    <a16:creationId xmlns:a16="http://schemas.microsoft.com/office/drawing/2014/main" id="{BEBFA557-F8C6-458D-9F5D-1C2D6FBE17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422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31" name="Group 967">
              <a:extLst>
                <a:ext uri="{FF2B5EF4-FFF2-40B4-BE49-F238E27FC236}">
                  <a16:creationId xmlns:a16="http://schemas.microsoft.com/office/drawing/2014/main" id="{05EC1A09-70BE-4947-8935-329CCDEC30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4224"/>
              <a:ext cx="428" cy="384"/>
              <a:chOff x="2568" y="4224"/>
              <a:chExt cx="428" cy="384"/>
            </a:xfrm>
          </p:grpSpPr>
          <p:sp>
            <p:nvSpPr>
              <p:cNvPr id="728646" name="Rectangle 582">
                <a:extLst>
                  <a:ext uri="{FF2B5EF4-FFF2-40B4-BE49-F238E27FC236}">
                    <a16:creationId xmlns:a16="http://schemas.microsoft.com/office/drawing/2014/main" id="{BA0B8BFA-8080-47F1-9975-AD12748D6D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422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70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030" name="Rectangle 966">
                <a:extLst>
                  <a:ext uri="{FF2B5EF4-FFF2-40B4-BE49-F238E27FC236}">
                    <a16:creationId xmlns:a16="http://schemas.microsoft.com/office/drawing/2014/main" id="{3FE7F102-2817-47C5-87AB-0B96357672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422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33" name="Group 969">
              <a:extLst>
                <a:ext uri="{FF2B5EF4-FFF2-40B4-BE49-F238E27FC236}">
                  <a16:creationId xmlns:a16="http://schemas.microsoft.com/office/drawing/2014/main" id="{3E4D83A3-C680-49C7-96D5-6BD413FC29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4224"/>
              <a:ext cx="428" cy="384"/>
              <a:chOff x="2996" y="4224"/>
              <a:chExt cx="428" cy="384"/>
            </a:xfrm>
          </p:grpSpPr>
          <p:sp>
            <p:nvSpPr>
              <p:cNvPr id="728647" name="Rectangle 583">
                <a:extLst>
                  <a:ext uri="{FF2B5EF4-FFF2-40B4-BE49-F238E27FC236}">
                    <a16:creationId xmlns:a16="http://schemas.microsoft.com/office/drawing/2014/main" id="{79B2CDAA-EB1B-415D-8E49-082EFDC9F4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422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0,94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32" name="Rectangle 968">
                <a:extLst>
                  <a:ext uri="{FF2B5EF4-FFF2-40B4-BE49-F238E27FC236}">
                    <a16:creationId xmlns:a16="http://schemas.microsoft.com/office/drawing/2014/main" id="{6437F15D-EC72-4829-A29F-1D7FD47B59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422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35" name="Group 971">
              <a:extLst>
                <a:ext uri="{FF2B5EF4-FFF2-40B4-BE49-F238E27FC236}">
                  <a16:creationId xmlns:a16="http://schemas.microsoft.com/office/drawing/2014/main" id="{B9B879DA-1D76-4ECC-8391-54D9A3C6D0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4224"/>
              <a:ext cx="428" cy="384"/>
              <a:chOff x="3424" y="4224"/>
              <a:chExt cx="428" cy="384"/>
            </a:xfrm>
          </p:grpSpPr>
          <p:sp>
            <p:nvSpPr>
              <p:cNvPr id="728648" name="Rectangle 584">
                <a:extLst>
                  <a:ext uri="{FF2B5EF4-FFF2-40B4-BE49-F238E27FC236}">
                    <a16:creationId xmlns:a16="http://schemas.microsoft.com/office/drawing/2014/main" id="{3649EABD-5535-4AB9-B82D-29C4767DFC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422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2,78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34" name="Rectangle 970">
                <a:extLst>
                  <a:ext uri="{FF2B5EF4-FFF2-40B4-BE49-F238E27FC236}">
                    <a16:creationId xmlns:a16="http://schemas.microsoft.com/office/drawing/2014/main" id="{7630A6FF-89DD-46D0-93A8-048E420C21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422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37" name="Group 973">
              <a:extLst>
                <a:ext uri="{FF2B5EF4-FFF2-40B4-BE49-F238E27FC236}">
                  <a16:creationId xmlns:a16="http://schemas.microsoft.com/office/drawing/2014/main" id="{91AEB2CC-AC71-4335-9914-BC4DF7D4F2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4608"/>
              <a:ext cx="252" cy="384"/>
              <a:chOff x="0" y="4608"/>
              <a:chExt cx="252" cy="384"/>
            </a:xfrm>
          </p:grpSpPr>
          <p:sp>
            <p:nvSpPr>
              <p:cNvPr id="728649" name="Rectangle 585">
                <a:extLst>
                  <a:ext uri="{FF2B5EF4-FFF2-40B4-BE49-F238E27FC236}">
                    <a16:creationId xmlns:a16="http://schemas.microsoft.com/office/drawing/2014/main" id="{31FAF8A0-B02D-4976-B7EC-23C4EB21F4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4608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11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036" name="Rectangle 972">
                <a:extLst>
                  <a:ext uri="{FF2B5EF4-FFF2-40B4-BE49-F238E27FC236}">
                    <a16:creationId xmlns:a16="http://schemas.microsoft.com/office/drawing/2014/main" id="{C4577F86-DB25-4E39-8C7F-889B940CCB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4608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39" name="Group 975">
              <a:extLst>
                <a:ext uri="{FF2B5EF4-FFF2-40B4-BE49-F238E27FC236}">
                  <a16:creationId xmlns:a16="http://schemas.microsoft.com/office/drawing/2014/main" id="{E5A06DFC-2E6F-4C70-9263-5A48336AD2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4608"/>
              <a:ext cx="528" cy="384"/>
              <a:chOff x="252" y="4608"/>
              <a:chExt cx="528" cy="384"/>
            </a:xfrm>
          </p:grpSpPr>
          <p:sp>
            <p:nvSpPr>
              <p:cNvPr id="728650" name="Rectangle 586">
                <a:extLst>
                  <a:ext uri="{FF2B5EF4-FFF2-40B4-BE49-F238E27FC236}">
                    <a16:creationId xmlns:a16="http://schemas.microsoft.com/office/drawing/2014/main" id="{27A5289A-C165-4E5D-8DCF-DE264844EA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4608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0,19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38" name="Rectangle 974">
                <a:extLst>
                  <a:ext uri="{FF2B5EF4-FFF2-40B4-BE49-F238E27FC236}">
                    <a16:creationId xmlns:a16="http://schemas.microsoft.com/office/drawing/2014/main" id="{898667B3-D091-4E55-94E9-C53B3DFD9F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4608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41" name="Group 977">
              <a:extLst>
                <a:ext uri="{FF2B5EF4-FFF2-40B4-BE49-F238E27FC236}">
                  <a16:creationId xmlns:a16="http://schemas.microsoft.com/office/drawing/2014/main" id="{46A19B20-2D24-4CF8-8461-0C334E6E2B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4608"/>
              <a:ext cx="504" cy="384"/>
              <a:chOff x="780" y="4608"/>
              <a:chExt cx="504" cy="384"/>
            </a:xfrm>
          </p:grpSpPr>
          <p:sp>
            <p:nvSpPr>
              <p:cNvPr id="728651" name="Rectangle 587">
                <a:extLst>
                  <a:ext uri="{FF2B5EF4-FFF2-40B4-BE49-F238E27FC236}">
                    <a16:creationId xmlns:a16="http://schemas.microsoft.com/office/drawing/2014/main" id="{91729DC2-D29C-4515-808C-9E0977149C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4608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0,19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40" name="Rectangle 976">
                <a:extLst>
                  <a:ext uri="{FF2B5EF4-FFF2-40B4-BE49-F238E27FC236}">
                    <a16:creationId xmlns:a16="http://schemas.microsoft.com/office/drawing/2014/main" id="{27168426-0898-48F9-B804-7A0DCA6AD2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4608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43" name="Group 979">
              <a:extLst>
                <a:ext uri="{FF2B5EF4-FFF2-40B4-BE49-F238E27FC236}">
                  <a16:creationId xmlns:a16="http://schemas.microsoft.com/office/drawing/2014/main" id="{01DC27D1-2442-4D07-8052-D13FA20FD3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4608"/>
              <a:ext cx="428" cy="384"/>
              <a:chOff x="1284" y="4608"/>
              <a:chExt cx="428" cy="384"/>
            </a:xfrm>
          </p:grpSpPr>
          <p:sp>
            <p:nvSpPr>
              <p:cNvPr id="728652" name="Rectangle 588">
                <a:extLst>
                  <a:ext uri="{FF2B5EF4-FFF2-40B4-BE49-F238E27FC236}">
                    <a16:creationId xmlns:a16="http://schemas.microsoft.com/office/drawing/2014/main" id="{3A417043-8266-4301-A1B7-D8F843676F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460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41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042" name="Rectangle 978">
                <a:extLst>
                  <a:ext uri="{FF2B5EF4-FFF2-40B4-BE49-F238E27FC236}">
                    <a16:creationId xmlns:a16="http://schemas.microsoft.com/office/drawing/2014/main" id="{FA6A3701-D9A6-41E7-81D9-BCC9FC4020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460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45" name="Group 981">
              <a:extLst>
                <a:ext uri="{FF2B5EF4-FFF2-40B4-BE49-F238E27FC236}">
                  <a16:creationId xmlns:a16="http://schemas.microsoft.com/office/drawing/2014/main" id="{6E013D93-8F9B-488D-B684-2439D4CE93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4608"/>
              <a:ext cx="428" cy="384"/>
              <a:chOff x="1712" y="4608"/>
              <a:chExt cx="428" cy="384"/>
            </a:xfrm>
          </p:grpSpPr>
          <p:sp>
            <p:nvSpPr>
              <p:cNvPr id="728653" name="Rectangle 589">
                <a:extLst>
                  <a:ext uri="{FF2B5EF4-FFF2-40B4-BE49-F238E27FC236}">
                    <a16:creationId xmlns:a16="http://schemas.microsoft.com/office/drawing/2014/main" id="{59491BB6-FF7E-47D6-9E94-1885C31D0B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460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0,66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44" name="Rectangle 980">
                <a:extLst>
                  <a:ext uri="{FF2B5EF4-FFF2-40B4-BE49-F238E27FC236}">
                    <a16:creationId xmlns:a16="http://schemas.microsoft.com/office/drawing/2014/main" id="{F3E4C7F2-18B4-428C-A559-8044A5F106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460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47" name="Group 983">
              <a:extLst>
                <a:ext uri="{FF2B5EF4-FFF2-40B4-BE49-F238E27FC236}">
                  <a16:creationId xmlns:a16="http://schemas.microsoft.com/office/drawing/2014/main" id="{B9E530B6-3E74-4579-9A7C-5B738DA8C2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4608"/>
              <a:ext cx="428" cy="384"/>
              <a:chOff x="2140" y="4608"/>
              <a:chExt cx="428" cy="384"/>
            </a:xfrm>
          </p:grpSpPr>
          <p:sp>
            <p:nvSpPr>
              <p:cNvPr id="728654" name="Rectangle 590">
                <a:extLst>
                  <a:ext uri="{FF2B5EF4-FFF2-40B4-BE49-F238E27FC236}">
                    <a16:creationId xmlns:a16="http://schemas.microsoft.com/office/drawing/2014/main" id="{E57E869F-9EC9-4A0D-BC04-CA08995B0E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460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0,87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46" name="Rectangle 982">
                <a:extLst>
                  <a:ext uri="{FF2B5EF4-FFF2-40B4-BE49-F238E27FC236}">
                    <a16:creationId xmlns:a16="http://schemas.microsoft.com/office/drawing/2014/main" id="{6A2D3674-9329-4198-B417-DA7C61E666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460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49" name="Group 985">
              <a:extLst>
                <a:ext uri="{FF2B5EF4-FFF2-40B4-BE49-F238E27FC236}">
                  <a16:creationId xmlns:a16="http://schemas.microsoft.com/office/drawing/2014/main" id="{8BB53ED1-7529-4BD9-B532-C6BFDF0D5A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4608"/>
              <a:ext cx="428" cy="384"/>
              <a:chOff x="2568" y="4608"/>
              <a:chExt cx="428" cy="384"/>
            </a:xfrm>
          </p:grpSpPr>
          <p:sp>
            <p:nvSpPr>
              <p:cNvPr id="728655" name="Rectangle 591">
                <a:extLst>
                  <a:ext uri="{FF2B5EF4-FFF2-40B4-BE49-F238E27FC236}">
                    <a16:creationId xmlns:a16="http://schemas.microsoft.com/office/drawing/2014/main" id="{F6F91B38-4D21-452E-8AB3-87D9C933C8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460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71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048" name="Rectangle 984">
                <a:extLst>
                  <a:ext uri="{FF2B5EF4-FFF2-40B4-BE49-F238E27FC236}">
                    <a16:creationId xmlns:a16="http://schemas.microsoft.com/office/drawing/2014/main" id="{46B27A71-A073-454C-A280-1B930DC6C2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460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51" name="Group 987">
              <a:extLst>
                <a:ext uri="{FF2B5EF4-FFF2-40B4-BE49-F238E27FC236}">
                  <a16:creationId xmlns:a16="http://schemas.microsoft.com/office/drawing/2014/main" id="{9BDF46B2-04C8-495C-B258-919CA5909A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4608"/>
              <a:ext cx="428" cy="384"/>
              <a:chOff x="2996" y="4608"/>
              <a:chExt cx="428" cy="384"/>
            </a:xfrm>
          </p:grpSpPr>
          <p:sp>
            <p:nvSpPr>
              <p:cNvPr id="728656" name="Rectangle 592">
                <a:extLst>
                  <a:ext uri="{FF2B5EF4-FFF2-40B4-BE49-F238E27FC236}">
                    <a16:creationId xmlns:a16="http://schemas.microsoft.com/office/drawing/2014/main" id="{2C051F7F-FD93-497D-B0B7-EBA9A2C924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460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0,95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50" name="Rectangle 986">
                <a:extLst>
                  <a:ext uri="{FF2B5EF4-FFF2-40B4-BE49-F238E27FC236}">
                    <a16:creationId xmlns:a16="http://schemas.microsoft.com/office/drawing/2014/main" id="{A7EC73BE-884A-4677-BC65-314F104767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460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53" name="Group 989">
              <a:extLst>
                <a:ext uri="{FF2B5EF4-FFF2-40B4-BE49-F238E27FC236}">
                  <a16:creationId xmlns:a16="http://schemas.microsoft.com/office/drawing/2014/main" id="{DEC66E5C-38F6-48A6-ACC1-AD35C7C158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4608"/>
              <a:ext cx="428" cy="384"/>
              <a:chOff x="3424" y="4608"/>
              <a:chExt cx="428" cy="384"/>
            </a:xfrm>
          </p:grpSpPr>
          <p:sp>
            <p:nvSpPr>
              <p:cNvPr id="728657" name="Rectangle 593">
                <a:extLst>
                  <a:ext uri="{FF2B5EF4-FFF2-40B4-BE49-F238E27FC236}">
                    <a16:creationId xmlns:a16="http://schemas.microsoft.com/office/drawing/2014/main" id="{5FD8EF90-438C-45AE-BD6C-DDA3DE8326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460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2,90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52" name="Rectangle 988">
                <a:extLst>
                  <a:ext uri="{FF2B5EF4-FFF2-40B4-BE49-F238E27FC236}">
                    <a16:creationId xmlns:a16="http://schemas.microsoft.com/office/drawing/2014/main" id="{9A4EC895-2612-40C0-ACDA-59AE7E6E4A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460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55" name="Group 991">
              <a:extLst>
                <a:ext uri="{FF2B5EF4-FFF2-40B4-BE49-F238E27FC236}">
                  <a16:creationId xmlns:a16="http://schemas.microsoft.com/office/drawing/2014/main" id="{7E3F0B6D-1A2C-49FD-84CF-D71906D0B2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4992"/>
              <a:ext cx="252" cy="384"/>
              <a:chOff x="0" y="4992"/>
              <a:chExt cx="252" cy="384"/>
            </a:xfrm>
          </p:grpSpPr>
          <p:sp>
            <p:nvSpPr>
              <p:cNvPr id="728658" name="Rectangle 594">
                <a:extLst>
                  <a:ext uri="{FF2B5EF4-FFF2-40B4-BE49-F238E27FC236}">
                    <a16:creationId xmlns:a16="http://schemas.microsoft.com/office/drawing/2014/main" id="{600D2F44-5DC2-463C-AD84-EAF7F6B059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4992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12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054" name="Rectangle 990">
                <a:extLst>
                  <a:ext uri="{FF2B5EF4-FFF2-40B4-BE49-F238E27FC236}">
                    <a16:creationId xmlns:a16="http://schemas.microsoft.com/office/drawing/2014/main" id="{76C7B603-D331-412E-ACB3-B4DE9B02D8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4992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57" name="Group 993">
              <a:extLst>
                <a:ext uri="{FF2B5EF4-FFF2-40B4-BE49-F238E27FC236}">
                  <a16:creationId xmlns:a16="http://schemas.microsoft.com/office/drawing/2014/main" id="{BEA85026-F661-4742-8BC4-4BC32C6137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4992"/>
              <a:ext cx="528" cy="384"/>
              <a:chOff x="252" y="4992"/>
              <a:chExt cx="528" cy="384"/>
            </a:xfrm>
          </p:grpSpPr>
          <p:sp>
            <p:nvSpPr>
              <p:cNvPr id="728659" name="Rectangle 595">
                <a:extLst>
                  <a:ext uri="{FF2B5EF4-FFF2-40B4-BE49-F238E27FC236}">
                    <a16:creationId xmlns:a16="http://schemas.microsoft.com/office/drawing/2014/main" id="{98766A41-3D17-4EC3-84D0-F53BB0CC2B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4992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0,21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56" name="Rectangle 992">
                <a:extLst>
                  <a:ext uri="{FF2B5EF4-FFF2-40B4-BE49-F238E27FC236}">
                    <a16:creationId xmlns:a16="http://schemas.microsoft.com/office/drawing/2014/main" id="{CD134C6A-0B48-4669-9AD2-8D2F9050D2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4992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59" name="Group 995">
              <a:extLst>
                <a:ext uri="{FF2B5EF4-FFF2-40B4-BE49-F238E27FC236}">
                  <a16:creationId xmlns:a16="http://schemas.microsoft.com/office/drawing/2014/main" id="{F50CA8C8-8051-482A-846D-E7DA51A8D5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4992"/>
              <a:ext cx="504" cy="384"/>
              <a:chOff x="780" y="4992"/>
              <a:chExt cx="504" cy="384"/>
            </a:xfrm>
          </p:grpSpPr>
          <p:sp>
            <p:nvSpPr>
              <p:cNvPr id="728660" name="Rectangle 596">
                <a:extLst>
                  <a:ext uri="{FF2B5EF4-FFF2-40B4-BE49-F238E27FC236}">
                    <a16:creationId xmlns:a16="http://schemas.microsoft.com/office/drawing/2014/main" id="{7FF71C75-BD28-4819-9618-7087EC5D77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4992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0,21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58" name="Rectangle 994">
                <a:extLst>
                  <a:ext uri="{FF2B5EF4-FFF2-40B4-BE49-F238E27FC236}">
                    <a16:creationId xmlns:a16="http://schemas.microsoft.com/office/drawing/2014/main" id="{C71D7904-0963-47EA-A933-B776B7C1A4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4992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61" name="Group 997">
              <a:extLst>
                <a:ext uri="{FF2B5EF4-FFF2-40B4-BE49-F238E27FC236}">
                  <a16:creationId xmlns:a16="http://schemas.microsoft.com/office/drawing/2014/main" id="{ED586137-912B-4F9A-9472-FC46352366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4992"/>
              <a:ext cx="428" cy="384"/>
              <a:chOff x="1284" y="4992"/>
              <a:chExt cx="428" cy="384"/>
            </a:xfrm>
          </p:grpSpPr>
          <p:sp>
            <p:nvSpPr>
              <p:cNvPr id="728661" name="Rectangle 597">
                <a:extLst>
                  <a:ext uri="{FF2B5EF4-FFF2-40B4-BE49-F238E27FC236}">
                    <a16:creationId xmlns:a16="http://schemas.microsoft.com/office/drawing/2014/main" id="{39005E23-810E-4627-A92B-AAB6B1EBA4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499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42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060" name="Rectangle 996">
                <a:extLst>
                  <a:ext uri="{FF2B5EF4-FFF2-40B4-BE49-F238E27FC236}">
                    <a16:creationId xmlns:a16="http://schemas.microsoft.com/office/drawing/2014/main" id="{425AE3A9-3E43-4D84-A0A0-C04C5F205B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499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63" name="Group 999">
              <a:extLst>
                <a:ext uri="{FF2B5EF4-FFF2-40B4-BE49-F238E27FC236}">
                  <a16:creationId xmlns:a16="http://schemas.microsoft.com/office/drawing/2014/main" id="{6CBF476D-202D-4A91-A6E0-28555B1560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4992"/>
              <a:ext cx="428" cy="384"/>
              <a:chOff x="1712" y="4992"/>
              <a:chExt cx="428" cy="384"/>
            </a:xfrm>
          </p:grpSpPr>
          <p:sp>
            <p:nvSpPr>
              <p:cNvPr id="728662" name="Rectangle 598">
                <a:extLst>
                  <a:ext uri="{FF2B5EF4-FFF2-40B4-BE49-F238E27FC236}">
                    <a16:creationId xmlns:a16="http://schemas.microsoft.com/office/drawing/2014/main" id="{77E71065-0D91-40E8-9DE5-4AACA5A55E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499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0,67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62" name="Rectangle 998">
                <a:extLst>
                  <a:ext uri="{FF2B5EF4-FFF2-40B4-BE49-F238E27FC236}">
                    <a16:creationId xmlns:a16="http://schemas.microsoft.com/office/drawing/2014/main" id="{F8CC6621-6886-4198-8A72-00E0BB469A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499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65" name="Group 1001">
              <a:extLst>
                <a:ext uri="{FF2B5EF4-FFF2-40B4-BE49-F238E27FC236}">
                  <a16:creationId xmlns:a16="http://schemas.microsoft.com/office/drawing/2014/main" id="{BD3D503B-E1CD-479A-90A5-9573182B07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4992"/>
              <a:ext cx="428" cy="384"/>
              <a:chOff x="2140" y="4992"/>
              <a:chExt cx="428" cy="384"/>
            </a:xfrm>
          </p:grpSpPr>
          <p:sp>
            <p:nvSpPr>
              <p:cNvPr id="728663" name="Rectangle 599">
                <a:extLst>
                  <a:ext uri="{FF2B5EF4-FFF2-40B4-BE49-F238E27FC236}">
                    <a16:creationId xmlns:a16="http://schemas.microsoft.com/office/drawing/2014/main" id="{04CE9D88-FE79-4F8D-8035-56C668DA65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499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64" name="Rectangle 1000">
                <a:extLst>
                  <a:ext uri="{FF2B5EF4-FFF2-40B4-BE49-F238E27FC236}">
                    <a16:creationId xmlns:a16="http://schemas.microsoft.com/office/drawing/2014/main" id="{1D17A7ED-1F00-4602-BEED-49C410582D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499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67" name="Group 1003">
              <a:extLst>
                <a:ext uri="{FF2B5EF4-FFF2-40B4-BE49-F238E27FC236}">
                  <a16:creationId xmlns:a16="http://schemas.microsoft.com/office/drawing/2014/main" id="{01546462-6159-4EA2-8CA6-1A13BBFF39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4992"/>
              <a:ext cx="428" cy="384"/>
              <a:chOff x="2568" y="4992"/>
              <a:chExt cx="428" cy="384"/>
            </a:xfrm>
          </p:grpSpPr>
          <p:sp>
            <p:nvSpPr>
              <p:cNvPr id="728664" name="Rectangle 600">
                <a:extLst>
                  <a:ext uri="{FF2B5EF4-FFF2-40B4-BE49-F238E27FC236}">
                    <a16:creationId xmlns:a16="http://schemas.microsoft.com/office/drawing/2014/main" id="{43097B83-1199-48C6-A112-45685D63C3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499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72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066" name="Rectangle 1002">
                <a:extLst>
                  <a:ext uri="{FF2B5EF4-FFF2-40B4-BE49-F238E27FC236}">
                    <a16:creationId xmlns:a16="http://schemas.microsoft.com/office/drawing/2014/main" id="{E4F3E11D-9387-44C7-B5AA-CD5DD532AA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499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69" name="Group 1005">
              <a:extLst>
                <a:ext uri="{FF2B5EF4-FFF2-40B4-BE49-F238E27FC236}">
                  <a16:creationId xmlns:a16="http://schemas.microsoft.com/office/drawing/2014/main" id="{90241ED3-3266-44A4-9FFE-8614E5C0F9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4992"/>
              <a:ext cx="428" cy="384"/>
              <a:chOff x="2996" y="4992"/>
              <a:chExt cx="428" cy="384"/>
            </a:xfrm>
          </p:grpSpPr>
          <p:sp>
            <p:nvSpPr>
              <p:cNvPr id="728665" name="Rectangle 601">
                <a:extLst>
                  <a:ext uri="{FF2B5EF4-FFF2-40B4-BE49-F238E27FC236}">
                    <a16:creationId xmlns:a16="http://schemas.microsoft.com/office/drawing/2014/main" id="{0980C374-FA53-4207-ACE1-DAE1B97C17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499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0,95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68" name="Rectangle 1004">
                <a:extLst>
                  <a:ext uri="{FF2B5EF4-FFF2-40B4-BE49-F238E27FC236}">
                    <a16:creationId xmlns:a16="http://schemas.microsoft.com/office/drawing/2014/main" id="{4B6E2FF8-F3FE-4820-936C-C2DEBC5636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499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71" name="Group 1007">
              <a:extLst>
                <a:ext uri="{FF2B5EF4-FFF2-40B4-BE49-F238E27FC236}">
                  <a16:creationId xmlns:a16="http://schemas.microsoft.com/office/drawing/2014/main" id="{64540680-4133-4F5A-8345-3622E4484B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4992"/>
              <a:ext cx="428" cy="384"/>
              <a:chOff x="3424" y="4992"/>
              <a:chExt cx="428" cy="384"/>
            </a:xfrm>
          </p:grpSpPr>
          <p:sp>
            <p:nvSpPr>
              <p:cNvPr id="728666" name="Rectangle 602">
                <a:extLst>
                  <a:ext uri="{FF2B5EF4-FFF2-40B4-BE49-F238E27FC236}">
                    <a16:creationId xmlns:a16="http://schemas.microsoft.com/office/drawing/2014/main" id="{616A849A-0A5D-4564-88E1-AB9CB5E83F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499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3,08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70" name="Rectangle 1006">
                <a:extLst>
                  <a:ext uri="{FF2B5EF4-FFF2-40B4-BE49-F238E27FC236}">
                    <a16:creationId xmlns:a16="http://schemas.microsoft.com/office/drawing/2014/main" id="{B8746253-ADFA-476C-BB91-1094A4B7E0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499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73" name="Group 1009">
              <a:extLst>
                <a:ext uri="{FF2B5EF4-FFF2-40B4-BE49-F238E27FC236}">
                  <a16:creationId xmlns:a16="http://schemas.microsoft.com/office/drawing/2014/main" id="{852A6DED-FF08-425D-88A7-64790D8E7B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5376"/>
              <a:ext cx="252" cy="384"/>
              <a:chOff x="0" y="5376"/>
              <a:chExt cx="252" cy="384"/>
            </a:xfrm>
          </p:grpSpPr>
          <p:sp>
            <p:nvSpPr>
              <p:cNvPr id="728667" name="Rectangle 603">
                <a:extLst>
                  <a:ext uri="{FF2B5EF4-FFF2-40B4-BE49-F238E27FC236}">
                    <a16:creationId xmlns:a16="http://schemas.microsoft.com/office/drawing/2014/main" id="{B19F1CB2-2C49-4605-BD85-845FDD0B77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5376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13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072" name="Rectangle 1008">
                <a:extLst>
                  <a:ext uri="{FF2B5EF4-FFF2-40B4-BE49-F238E27FC236}">
                    <a16:creationId xmlns:a16="http://schemas.microsoft.com/office/drawing/2014/main" id="{024C7EFB-258B-4768-882A-388A578C0A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5376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75" name="Group 1011">
              <a:extLst>
                <a:ext uri="{FF2B5EF4-FFF2-40B4-BE49-F238E27FC236}">
                  <a16:creationId xmlns:a16="http://schemas.microsoft.com/office/drawing/2014/main" id="{0155341D-B93F-44CB-AEA5-89F0A94CB0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5376"/>
              <a:ext cx="528" cy="384"/>
              <a:chOff x="252" y="5376"/>
              <a:chExt cx="528" cy="384"/>
            </a:xfrm>
          </p:grpSpPr>
          <p:sp>
            <p:nvSpPr>
              <p:cNvPr id="728668" name="Rectangle 604">
                <a:extLst>
                  <a:ext uri="{FF2B5EF4-FFF2-40B4-BE49-F238E27FC236}">
                    <a16:creationId xmlns:a16="http://schemas.microsoft.com/office/drawing/2014/main" id="{6ACFCA13-B70B-4EFA-93A5-BA6191C271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5376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0,23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74" name="Rectangle 1010">
                <a:extLst>
                  <a:ext uri="{FF2B5EF4-FFF2-40B4-BE49-F238E27FC236}">
                    <a16:creationId xmlns:a16="http://schemas.microsoft.com/office/drawing/2014/main" id="{4A1D79C5-DBB3-4677-9099-DFC6EF701D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5376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77" name="Group 1013">
              <a:extLst>
                <a:ext uri="{FF2B5EF4-FFF2-40B4-BE49-F238E27FC236}">
                  <a16:creationId xmlns:a16="http://schemas.microsoft.com/office/drawing/2014/main" id="{983303AA-9D1A-452C-BC9E-E66E705AA7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5376"/>
              <a:ext cx="504" cy="384"/>
              <a:chOff x="780" y="5376"/>
              <a:chExt cx="504" cy="384"/>
            </a:xfrm>
          </p:grpSpPr>
          <p:sp>
            <p:nvSpPr>
              <p:cNvPr id="728669" name="Rectangle 605">
                <a:extLst>
                  <a:ext uri="{FF2B5EF4-FFF2-40B4-BE49-F238E27FC236}">
                    <a16:creationId xmlns:a16="http://schemas.microsoft.com/office/drawing/2014/main" id="{EE242A56-65E9-40E2-9AC3-B941D2E878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5376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0,23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76" name="Rectangle 1012">
                <a:extLst>
                  <a:ext uri="{FF2B5EF4-FFF2-40B4-BE49-F238E27FC236}">
                    <a16:creationId xmlns:a16="http://schemas.microsoft.com/office/drawing/2014/main" id="{061C4CBD-75C8-4F2C-8F62-E462A0A8D2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5376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79" name="Group 1015">
              <a:extLst>
                <a:ext uri="{FF2B5EF4-FFF2-40B4-BE49-F238E27FC236}">
                  <a16:creationId xmlns:a16="http://schemas.microsoft.com/office/drawing/2014/main" id="{3C802DE4-C00D-4EF8-85E8-AC835BC846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5376"/>
              <a:ext cx="428" cy="384"/>
              <a:chOff x="1284" y="5376"/>
              <a:chExt cx="428" cy="384"/>
            </a:xfrm>
          </p:grpSpPr>
          <p:sp>
            <p:nvSpPr>
              <p:cNvPr id="728670" name="Rectangle 606">
                <a:extLst>
                  <a:ext uri="{FF2B5EF4-FFF2-40B4-BE49-F238E27FC236}">
                    <a16:creationId xmlns:a16="http://schemas.microsoft.com/office/drawing/2014/main" id="{9340601E-2F97-40C4-B727-06F4183BCE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537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43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078" name="Rectangle 1014">
                <a:extLst>
                  <a:ext uri="{FF2B5EF4-FFF2-40B4-BE49-F238E27FC236}">
                    <a16:creationId xmlns:a16="http://schemas.microsoft.com/office/drawing/2014/main" id="{B38A6C92-6E60-41E6-83A4-D638716893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537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81" name="Group 1017">
              <a:extLst>
                <a:ext uri="{FF2B5EF4-FFF2-40B4-BE49-F238E27FC236}">
                  <a16:creationId xmlns:a16="http://schemas.microsoft.com/office/drawing/2014/main" id="{30651660-B0C6-42AF-8D6E-3A87BC858B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5376"/>
              <a:ext cx="428" cy="384"/>
              <a:chOff x="1712" y="5376"/>
              <a:chExt cx="428" cy="384"/>
            </a:xfrm>
          </p:grpSpPr>
          <p:sp>
            <p:nvSpPr>
              <p:cNvPr id="728671" name="Rectangle 607">
                <a:extLst>
                  <a:ext uri="{FF2B5EF4-FFF2-40B4-BE49-F238E27FC236}">
                    <a16:creationId xmlns:a16="http://schemas.microsoft.com/office/drawing/2014/main" id="{515A0F5F-5905-42BA-BD4B-C04D2324B1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537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0,68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80" name="Rectangle 1016">
                <a:extLst>
                  <a:ext uri="{FF2B5EF4-FFF2-40B4-BE49-F238E27FC236}">
                    <a16:creationId xmlns:a16="http://schemas.microsoft.com/office/drawing/2014/main" id="{43D25234-C7CC-4A50-AE0C-CEB8EEC940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537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83" name="Group 1019">
              <a:extLst>
                <a:ext uri="{FF2B5EF4-FFF2-40B4-BE49-F238E27FC236}">
                  <a16:creationId xmlns:a16="http://schemas.microsoft.com/office/drawing/2014/main" id="{94D09797-EEE6-4187-AF31-4EE5FE5E1F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5376"/>
              <a:ext cx="428" cy="384"/>
              <a:chOff x="2140" y="5376"/>
              <a:chExt cx="428" cy="384"/>
            </a:xfrm>
          </p:grpSpPr>
          <p:sp>
            <p:nvSpPr>
              <p:cNvPr id="728672" name="Rectangle 608">
                <a:extLst>
                  <a:ext uri="{FF2B5EF4-FFF2-40B4-BE49-F238E27FC236}">
                    <a16:creationId xmlns:a16="http://schemas.microsoft.com/office/drawing/2014/main" id="{FD6BD40B-926D-48D8-9D50-E525E78805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537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0,93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82" name="Rectangle 1018">
                <a:extLst>
                  <a:ext uri="{FF2B5EF4-FFF2-40B4-BE49-F238E27FC236}">
                    <a16:creationId xmlns:a16="http://schemas.microsoft.com/office/drawing/2014/main" id="{F876B6B9-DA5D-4F49-B1C9-C416ABCD77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537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85" name="Group 1021">
              <a:extLst>
                <a:ext uri="{FF2B5EF4-FFF2-40B4-BE49-F238E27FC236}">
                  <a16:creationId xmlns:a16="http://schemas.microsoft.com/office/drawing/2014/main" id="{2B02590F-BFF9-4873-836F-DFC15C16A6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5376"/>
              <a:ext cx="428" cy="384"/>
              <a:chOff x="2568" y="5376"/>
              <a:chExt cx="428" cy="384"/>
            </a:xfrm>
          </p:grpSpPr>
          <p:sp>
            <p:nvSpPr>
              <p:cNvPr id="728673" name="Rectangle 609">
                <a:extLst>
                  <a:ext uri="{FF2B5EF4-FFF2-40B4-BE49-F238E27FC236}">
                    <a16:creationId xmlns:a16="http://schemas.microsoft.com/office/drawing/2014/main" id="{56BB2F24-3FA4-469A-BE19-6ACECF664C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537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73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084" name="Rectangle 1020">
                <a:extLst>
                  <a:ext uri="{FF2B5EF4-FFF2-40B4-BE49-F238E27FC236}">
                    <a16:creationId xmlns:a16="http://schemas.microsoft.com/office/drawing/2014/main" id="{93B30C88-879C-49E1-A811-455F6E9BA8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537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87" name="Group 1023">
              <a:extLst>
                <a:ext uri="{FF2B5EF4-FFF2-40B4-BE49-F238E27FC236}">
                  <a16:creationId xmlns:a16="http://schemas.microsoft.com/office/drawing/2014/main" id="{6189751F-BEDB-4485-85FA-4CDEED38CF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5376"/>
              <a:ext cx="428" cy="384"/>
              <a:chOff x="2996" y="5376"/>
              <a:chExt cx="428" cy="384"/>
            </a:xfrm>
          </p:grpSpPr>
          <p:sp>
            <p:nvSpPr>
              <p:cNvPr id="728674" name="Rectangle 610">
                <a:extLst>
                  <a:ext uri="{FF2B5EF4-FFF2-40B4-BE49-F238E27FC236}">
                    <a16:creationId xmlns:a16="http://schemas.microsoft.com/office/drawing/2014/main" id="{11FC318E-C0F1-44B4-9474-BA65970231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537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0,96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86" name="Rectangle 1022">
                <a:extLst>
                  <a:ext uri="{FF2B5EF4-FFF2-40B4-BE49-F238E27FC236}">
                    <a16:creationId xmlns:a16="http://schemas.microsoft.com/office/drawing/2014/main" id="{EE8FE05F-BE6B-4184-9569-5043F700A3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537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89" name="Group 1">
              <a:extLst>
                <a:ext uri="{FF2B5EF4-FFF2-40B4-BE49-F238E27FC236}">
                  <a16:creationId xmlns:a16="http://schemas.microsoft.com/office/drawing/2014/main" id="{C93ED071-337B-4A8F-9FEA-C4A6F80A65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5376"/>
              <a:ext cx="428" cy="384"/>
              <a:chOff x="3424" y="5376"/>
              <a:chExt cx="428" cy="384"/>
            </a:xfrm>
          </p:grpSpPr>
          <p:sp>
            <p:nvSpPr>
              <p:cNvPr id="728675" name="Rectangle 611">
                <a:extLst>
                  <a:ext uri="{FF2B5EF4-FFF2-40B4-BE49-F238E27FC236}">
                    <a16:creationId xmlns:a16="http://schemas.microsoft.com/office/drawing/2014/main" id="{DAC8B15D-CC2D-49C4-BFDB-88836DE3F6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537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3,27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88" name="Rectangle 0">
                <a:extLst>
                  <a:ext uri="{FF2B5EF4-FFF2-40B4-BE49-F238E27FC236}">
                    <a16:creationId xmlns:a16="http://schemas.microsoft.com/office/drawing/2014/main" id="{B3630BDA-DA34-4B69-A925-31EC946A18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537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91" name="Group 3">
              <a:extLst>
                <a:ext uri="{FF2B5EF4-FFF2-40B4-BE49-F238E27FC236}">
                  <a16:creationId xmlns:a16="http://schemas.microsoft.com/office/drawing/2014/main" id="{93B2BD84-871C-4A8F-8D7D-FA7BA8FE46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5760"/>
              <a:ext cx="252" cy="384"/>
              <a:chOff x="0" y="5760"/>
              <a:chExt cx="252" cy="384"/>
            </a:xfrm>
          </p:grpSpPr>
          <p:sp>
            <p:nvSpPr>
              <p:cNvPr id="728676" name="Rectangle 612">
                <a:extLst>
                  <a:ext uri="{FF2B5EF4-FFF2-40B4-BE49-F238E27FC236}">
                    <a16:creationId xmlns:a16="http://schemas.microsoft.com/office/drawing/2014/main" id="{197FB5F3-ABDC-4542-A9F8-EDFB54E3A2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5760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14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090" name="Rectangle 2">
                <a:extLst>
                  <a:ext uri="{FF2B5EF4-FFF2-40B4-BE49-F238E27FC236}">
                    <a16:creationId xmlns:a16="http://schemas.microsoft.com/office/drawing/2014/main" id="{5D4CE53F-F7AF-42C8-B95E-E7AEB7144E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5760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93" name="Group 5">
              <a:extLst>
                <a:ext uri="{FF2B5EF4-FFF2-40B4-BE49-F238E27FC236}">
                  <a16:creationId xmlns:a16="http://schemas.microsoft.com/office/drawing/2014/main" id="{07F6096D-E463-4930-A553-0302310C53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5760"/>
              <a:ext cx="528" cy="384"/>
              <a:chOff x="252" y="5760"/>
              <a:chExt cx="528" cy="384"/>
            </a:xfrm>
          </p:grpSpPr>
          <p:sp>
            <p:nvSpPr>
              <p:cNvPr id="728677" name="Rectangle 613">
                <a:extLst>
                  <a:ext uri="{FF2B5EF4-FFF2-40B4-BE49-F238E27FC236}">
                    <a16:creationId xmlns:a16="http://schemas.microsoft.com/office/drawing/2014/main" id="{27100B1C-6F63-4A82-BC54-042D382F8A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5760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0,24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92" name="Rectangle 4">
                <a:extLst>
                  <a:ext uri="{FF2B5EF4-FFF2-40B4-BE49-F238E27FC236}">
                    <a16:creationId xmlns:a16="http://schemas.microsoft.com/office/drawing/2014/main" id="{168C1471-836B-4C0C-B248-499D258B54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5760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95" name="Group 7">
              <a:extLst>
                <a:ext uri="{FF2B5EF4-FFF2-40B4-BE49-F238E27FC236}">
                  <a16:creationId xmlns:a16="http://schemas.microsoft.com/office/drawing/2014/main" id="{1EF5CEBA-372E-4FD8-81F9-E70F79D6EF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5760"/>
              <a:ext cx="504" cy="384"/>
              <a:chOff x="780" y="5760"/>
              <a:chExt cx="504" cy="384"/>
            </a:xfrm>
          </p:grpSpPr>
          <p:sp>
            <p:nvSpPr>
              <p:cNvPr id="728678" name="Rectangle 614">
                <a:extLst>
                  <a:ext uri="{FF2B5EF4-FFF2-40B4-BE49-F238E27FC236}">
                    <a16:creationId xmlns:a16="http://schemas.microsoft.com/office/drawing/2014/main" id="{793AE8CC-7496-4109-9EA6-02FC77DF40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5760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0,25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94" name="Rectangle 6">
                <a:extLst>
                  <a:ext uri="{FF2B5EF4-FFF2-40B4-BE49-F238E27FC236}">
                    <a16:creationId xmlns:a16="http://schemas.microsoft.com/office/drawing/2014/main" id="{69C654B5-2918-4CA2-A1F2-6655B28DBE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5760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97" name="Group 9">
              <a:extLst>
                <a:ext uri="{FF2B5EF4-FFF2-40B4-BE49-F238E27FC236}">
                  <a16:creationId xmlns:a16="http://schemas.microsoft.com/office/drawing/2014/main" id="{DD283D20-F324-4D8E-847F-BA6FBCD4C0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5760"/>
              <a:ext cx="428" cy="384"/>
              <a:chOff x="1284" y="5760"/>
              <a:chExt cx="428" cy="384"/>
            </a:xfrm>
          </p:grpSpPr>
          <p:sp>
            <p:nvSpPr>
              <p:cNvPr id="728679" name="Rectangle 615">
                <a:extLst>
                  <a:ext uri="{FF2B5EF4-FFF2-40B4-BE49-F238E27FC236}">
                    <a16:creationId xmlns:a16="http://schemas.microsoft.com/office/drawing/2014/main" id="{6F725290-FB1E-4AA7-AFAC-12DF18A552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576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44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096" name="Rectangle 8">
                <a:extLst>
                  <a:ext uri="{FF2B5EF4-FFF2-40B4-BE49-F238E27FC236}">
                    <a16:creationId xmlns:a16="http://schemas.microsoft.com/office/drawing/2014/main" id="{8AC379A2-3A95-400A-B29C-13EBDDE2DB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576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099" name="Group 11">
              <a:extLst>
                <a:ext uri="{FF2B5EF4-FFF2-40B4-BE49-F238E27FC236}">
                  <a16:creationId xmlns:a16="http://schemas.microsoft.com/office/drawing/2014/main" id="{CFA32835-7E1E-4162-9A3B-71DBB0F0A5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5760"/>
              <a:ext cx="428" cy="384"/>
              <a:chOff x="1712" y="5760"/>
              <a:chExt cx="428" cy="384"/>
            </a:xfrm>
          </p:grpSpPr>
          <p:sp>
            <p:nvSpPr>
              <p:cNvPr id="728680" name="Rectangle 616">
                <a:extLst>
                  <a:ext uri="{FF2B5EF4-FFF2-40B4-BE49-F238E27FC236}">
                    <a16:creationId xmlns:a16="http://schemas.microsoft.com/office/drawing/2014/main" id="{5E20359A-8573-4820-A12A-2A99082372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576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0,69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098" name="Rectangle 10">
                <a:extLst>
                  <a:ext uri="{FF2B5EF4-FFF2-40B4-BE49-F238E27FC236}">
                    <a16:creationId xmlns:a16="http://schemas.microsoft.com/office/drawing/2014/main" id="{14746D22-8BBC-41F5-A2B0-F3DB1CF266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576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01" name="Group 13">
              <a:extLst>
                <a:ext uri="{FF2B5EF4-FFF2-40B4-BE49-F238E27FC236}">
                  <a16:creationId xmlns:a16="http://schemas.microsoft.com/office/drawing/2014/main" id="{3024BD4E-C766-4DF1-A63D-3961BCD540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5760"/>
              <a:ext cx="428" cy="384"/>
              <a:chOff x="2140" y="5760"/>
              <a:chExt cx="428" cy="384"/>
            </a:xfrm>
          </p:grpSpPr>
          <p:sp>
            <p:nvSpPr>
              <p:cNvPr id="728681" name="Rectangle 617">
                <a:extLst>
                  <a:ext uri="{FF2B5EF4-FFF2-40B4-BE49-F238E27FC236}">
                    <a16:creationId xmlns:a16="http://schemas.microsoft.com/office/drawing/2014/main" id="{49866AF8-745E-41C2-A8F3-C7A622D9B7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576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0,97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00" name="Rectangle 12">
                <a:extLst>
                  <a:ext uri="{FF2B5EF4-FFF2-40B4-BE49-F238E27FC236}">
                    <a16:creationId xmlns:a16="http://schemas.microsoft.com/office/drawing/2014/main" id="{FAC4DBA7-AA42-461D-A5C5-DACF40E436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576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03" name="Group 15">
              <a:extLst>
                <a:ext uri="{FF2B5EF4-FFF2-40B4-BE49-F238E27FC236}">
                  <a16:creationId xmlns:a16="http://schemas.microsoft.com/office/drawing/2014/main" id="{2F12DD13-7C4A-4609-BC22-EE67782A75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5760"/>
              <a:ext cx="428" cy="384"/>
              <a:chOff x="2568" y="5760"/>
              <a:chExt cx="428" cy="384"/>
            </a:xfrm>
          </p:grpSpPr>
          <p:sp>
            <p:nvSpPr>
              <p:cNvPr id="728682" name="Rectangle 618">
                <a:extLst>
                  <a:ext uri="{FF2B5EF4-FFF2-40B4-BE49-F238E27FC236}">
                    <a16:creationId xmlns:a16="http://schemas.microsoft.com/office/drawing/2014/main" id="{F01BF367-AA75-40EB-905A-3816174A42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576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74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102" name="Rectangle 14">
                <a:extLst>
                  <a:ext uri="{FF2B5EF4-FFF2-40B4-BE49-F238E27FC236}">
                    <a16:creationId xmlns:a16="http://schemas.microsoft.com/office/drawing/2014/main" id="{1A51DBFD-7EEC-49A8-B0C8-090182FA9F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576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05" name="Group 17">
              <a:extLst>
                <a:ext uri="{FF2B5EF4-FFF2-40B4-BE49-F238E27FC236}">
                  <a16:creationId xmlns:a16="http://schemas.microsoft.com/office/drawing/2014/main" id="{F020DA3B-2CE4-4092-A41D-C9AF73B775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5760"/>
              <a:ext cx="428" cy="384"/>
              <a:chOff x="2996" y="5760"/>
              <a:chExt cx="428" cy="384"/>
            </a:xfrm>
          </p:grpSpPr>
          <p:sp>
            <p:nvSpPr>
              <p:cNvPr id="728683" name="Rectangle 619">
                <a:extLst>
                  <a:ext uri="{FF2B5EF4-FFF2-40B4-BE49-F238E27FC236}">
                    <a16:creationId xmlns:a16="http://schemas.microsoft.com/office/drawing/2014/main" id="{8CDEF471-A03D-40FD-A80C-ED5C9ACEA8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576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0,96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04" name="Rectangle 16">
                <a:extLst>
                  <a:ext uri="{FF2B5EF4-FFF2-40B4-BE49-F238E27FC236}">
                    <a16:creationId xmlns:a16="http://schemas.microsoft.com/office/drawing/2014/main" id="{543A9CD3-C082-48FF-B7E6-AEC2441580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576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07" name="Group 19">
              <a:extLst>
                <a:ext uri="{FF2B5EF4-FFF2-40B4-BE49-F238E27FC236}">
                  <a16:creationId xmlns:a16="http://schemas.microsoft.com/office/drawing/2014/main" id="{D3F2E0DA-E046-4936-BE87-7733278EA2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5760"/>
              <a:ext cx="428" cy="384"/>
              <a:chOff x="3424" y="5760"/>
              <a:chExt cx="428" cy="384"/>
            </a:xfrm>
          </p:grpSpPr>
          <p:sp>
            <p:nvSpPr>
              <p:cNvPr id="728684" name="Rectangle 620">
                <a:extLst>
                  <a:ext uri="{FF2B5EF4-FFF2-40B4-BE49-F238E27FC236}">
                    <a16:creationId xmlns:a16="http://schemas.microsoft.com/office/drawing/2014/main" id="{FF885B3E-05DB-46EB-85D4-89B0E2B776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576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3,49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06" name="Rectangle 18">
                <a:extLst>
                  <a:ext uri="{FF2B5EF4-FFF2-40B4-BE49-F238E27FC236}">
                    <a16:creationId xmlns:a16="http://schemas.microsoft.com/office/drawing/2014/main" id="{116360A3-F761-4431-BFEE-B83FD0D616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576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09" name="Group 21">
              <a:extLst>
                <a:ext uri="{FF2B5EF4-FFF2-40B4-BE49-F238E27FC236}">
                  <a16:creationId xmlns:a16="http://schemas.microsoft.com/office/drawing/2014/main" id="{25DF4C50-697B-4591-AF66-943562FCD2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144"/>
              <a:ext cx="252" cy="384"/>
              <a:chOff x="0" y="6144"/>
              <a:chExt cx="252" cy="384"/>
            </a:xfrm>
          </p:grpSpPr>
          <p:sp>
            <p:nvSpPr>
              <p:cNvPr id="728685" name="Rectangle 621">
                <a:extLst>
                  <a:ext uri="{FF2B5EF4-FFF2-40B4-BE49-F238E27FC236}">
                    <a16:creationId xmlns:a16="http://schemas.microsoft.com/office/drawing/2014/main" id="{E4CEB9B4-5131-4504-99FA-72B07CA875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6144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15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108" name="Rectangle 20">
                <a:extLst>
                  <a:ext uri="{FF2B5EF4-FFF2-40B4-BE49-F238E27FC236}">
                    <a16:creationId xmlns:a16="http://schemas.microsoft.com/office/drawing/2014/main" id="{952F329C-A5EF-4EBD-9531-6431A452B9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6144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11" name="Group 23">
              <a:extLst>
                <a:ext uri="{FF2B5EF4-FFF2-40B4-BE49-F238E27FC236}">
                  <a16:creationId xmlns:a16="http://schemas.microsoft.com/office/drawing/2014/main" id="{21AA8336-D2A9-4E14-B2C4-7A534FCB45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6144"/>
              <a:ext cx="528" cy="384"/>
              <a:chOff x="252" y="6144"/>
              <a:chExt cx="528" cy="384"/>
            </a:xfrm>
          </p:grpSpPr>
          <p:sp>
            <p:nvSpPr>
              <p:cNvPr id="728686" name="Rectangle 622">
                <a:extLst>
                  <a:ext uri="{FF2B5EF4-FFF2-40B4-BE49-F238E27FC236}">
                    <a16:creationId xmlns:a16="http://schemas.microsoft.com/office/drawing/2014/main" id="{A4CFB498-26E5-4B24-ADD6-404AA5C32C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6144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0,26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10" name="Rectangle 22">
                <a:extLst>
                  <a:ext uri="{FF2B5EF4-FFF2-40B4-BE49-F238E27FC236}">
                    <a16:creationId xmlns:a16="http://schemas.microsoft.com/office/drawing/2014/main" id="{90D450DE-1467-4AF9-9B59-C4FC58C35D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6144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13" name="Group 25">
              <a:extLst>
                <a:ext uri="{FF2B5EF4-FFF2-40B4-BE49-F238E27FC236}">
                  <a16:creationId xmlns:a16="http://schemas.microsoft.com/office/drawing/2014/main" id="{138A8DA7-8436-412A-BDAA-FB1A0C8ED6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6144"/>
              <a:ext cx="504" cy="384"/>
              <a:chOff x="780" y="6144"/>
              <a:chExt cx="504" cy="384"/>
            </a:xfrm>
          </p:grpSpPr>
          <p:sp>
            <p:nvSpPr>
              <p:cNvPr id="728687" name="Rectangle 623">
                <a:extLst>
                  <a:ext uri="{FF2B5EF4-FFF2-40B4-BE49-F238E27FC236}">
                    <a16:creationId xmlns:a16="http://schemas.microsoft.com/office/drawing/2014/main" id="{EBD4097B-9B59-4327-900B-4876322AD4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6144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0,27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12" name="Rectangle 24">
                <a:extLst>
                  <a:ext uri="{FF2B5EF4-FFF2-40B4-BE49-F238E27FC236}">
                    <a16:creationId xmlns:a16="http://schemas.microsoft.com/office/drawing/2014/main" id="{94C7E3C7-E515-4CBD-A6DB-C960512B3B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6144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15" name="Group 27">
              <a:extLst>
                <a:ext uri="{FF2B5EF4-FFF2-40B4-BE49-F238E27FC236}">
                  <a16:creationId xmlns:a16="http://schemas.microsoft.com/office/drawing/2014/main" id="{D3D0EB6C-E62C-41B7-98B8-0F8F12021C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6144"/>
              <a:ext cx="428" cy="384"/>
              <a:chOff x="1284" y="6144"/>
              <a:chExt cx="428" cy="384"/>
            </a:xfrm>
          </p:grpSpPr>
          <p:sp>
            <p:nvSpPr>
              <p:cNvPr id="728688" name="Rectangle 624">
                <a:extLst>
                  <a:ext uri="{FF2B5EF4-FFF2-40B4-BE49-F238E27FC236}">
                    <a16:creationId xmlns:a16="http://schemas.microsoft.com/office/drawing/2014/main" id="{02D8A3A9-420F-457B-A398-549B5CFD17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614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45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114" name="Rectangle 26">
                <a:extLst>
                  <a:ext uri="{FF2B5EF4-FFF2-40B4-BE49-F238E27FC236}">
                    <a16:creationId xmlns:a16="http://schemas.microsoft.com/office/drawing/2014/main" id="{6495BF0A-4F78-48DC-AFE0-5D2915AECE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614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17" name="Group 29">
              <a:extLst>
                <a:ext uri="{FF2B5EF4-FFF2-40B4-BE49-F238E27FC236}">
                  <a16:creationId xmlns:a16="http://schemas.microsoft.com/office/drawing/2014/main" id="{89EC28BA-C456-47F4-9B38-9EF47F16B9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6144"/>
              <a:ext cx="428" cy="384"/>
              <a:chOff x="1712" y="6144"/>
              <a:chExt cx="428" cy="384"/>
            </a:xfrm>
          </p:grpSpPr>
          <p:sp>
            <p:nvSpPr>
              <p:cNvPr id="728689" name="Rectangle 625">
                <a:extLst>
                  <a:ext uri="{FF2B5EF4-FFF2-40B4-BE49-F238E27FC236}">
                    <a16:creationId xmlns:a16="http://schemas.microsoft.com/office/drawing/2014/main" id="{BF51398C-0365-4DC0-9A3C-A4F80376EB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614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0,71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16" name="Rectangle 28">
                <a:extLst>
                  <a:ext uri="{FF2B5EF4-FFF2-40B4-BE49-F238E27FC236}">
                    <a16:creationId xmlns:a16="http://schemas.microsoft.com/office/drawing/2014/main" id="{0951C6FE-B8C5-4DBC-945D-45FE71AADA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614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19" name="Group 31">
              <a:extLst>
                <a:ext uri="{FF2B5EF4-FFF2-40B4-BE49-F238E27FC236}">
                  <a16:creationId xmlns:a16="http://schemas.microsoft.com/office/drawing/2014/main" id="{67DB3CA4-2B4B-4AFB-99F3-B65146CE4E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6144"/>
              <a:ext cx="428" cy="384"/>
              <a:chOff x="2140" y="6144"/>
              <a:chExt cx="428" cy="384"/>
            </a:xfrm>
          </p:grpSpPr>
          <p:sp>
            <p:nvSpPr>
              <p:cNvPr id="728690" name="Rectangle 626">
                <a:extLst>
                  <a:ext uri="{FF2B5EF4-FFF2-40B4-BE49-F238E27FC236}">
                    <a16:creationId xmlns:a16="http://schemas.microsoft.com/office/drawing/2014/main" id="{B36D3F77-1768-4AE5-B29F-482FB808A5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614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1,00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18" name="Rectangle 30">
                <a:extLst>
                  <a:ext uri="{FF2B5EF4-FFF2-40B4-BE49-F238E27FC236}">
                    <a16:creationId xmlns:a16="http://schemas.microsoft.com/office/drawing/2014/main" id="{42F94D56-1B07-45E4-B20D-42338CD9FD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614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21" name="Group 33">
              <a:extLst>
                <a:ext uri="{FF2B5EF4-FFF2-40B4-BE49-F238E27FC236}">
                  <a16:creationId xmlns:a16="http://schemas.microsoft.com/office/drawing/2014/main" id="{570102A3-D8B0-48E9-BF45-517786A509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6144"/>
              <a:ext cx="428" cy="384"/>
              <a:chOff x="2568" y="6144"/>
              <a:chExt cx="428" cy="384"/>
            </a:xfrm>
          </p:grpSpPr>
          <p:sp>
            <p:nvSpPr>
              <p:cNvPr id="728691" name="Rectangle 627">
                <a:extLst>
                  <a:ext uri="{FF2B5EF4-FFF2-40B4-BE49-F238E27FC236}">
                    <a16:creationId xmlns:a16="http://schemas.microsoft.com/office/drawing/2014/main" id="{B484E761-7961-4634-B4E8-DF422EAEA9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614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75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120" name="Rectangle 32">
                <a:extLst>
                  <a:ext uri="{FF2B5EF4-FFF2-40B4-BE49-F238E27FC236}">
                    <a16:creationId xmlns:a16="http://schemas.microsoft.com/office/drawing/2014/main" id="{E450DB06-3A10-4218-85F4-E0739DD6C6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614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23" name="Group 35">
              <a:extLst>
                <a:ext uri="{FF2B5EF4-FFF2-40B4-BE49-F238E27FC236}">
                  <a16:creationId xmlns:a16="http://schemas.microsoft.com/office/drawing/2014/main" id="{B64BE177-DB04-4AD0-B92E-193BC59A76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6144"/>
              <a:ext cx="428" cy="384"/>
              <a:chOff x="2996" y="6144"/>
              <a:chExt cx="428" cy="384"/>
            </a:xfrm>
          </p:grpSpPr>
          <p:sp>
            <p:nvSpPr>
              <p:cNvPr id="728692" name="Rectangle 628">
                <a:extLst>
                  <a:ext uri="{FF2B5EF4-FFF2-40B4-BE49-F238E27FC236}">
                    <a16:creationId xmlns:a16="http://schemas.microsoft.com/office/drawing/2014/main" id="{A6037AB9-C920-45B2-9F86-B59ACFFDD9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614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0,97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22" name="Rectangle 34">
                <a:extLst>
                  <a:ext uri="{FF2B5EF4-FFF2-40B4-BE49-F238E27FC236}">
                    <a16:creationId xmlns:a16="http://schemas.microsoft.com/office/drawing/2014/main" id="{72AA6893-17DD-4E0C-A978-9DBE81368D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614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25" name="Group 37">
              <a:extLst>
                <a:ext uri="{FF2B5EF4-FFF2-40B4-BE49-F238E27FC236}">
                  <a16:creationId xmlns:a16="http://schemas.microsoft.com/office/drawing/2014/main" id="{684D3989-BE26-4928-A5A5-75894C57A3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6144"/>
              <a:ext cx="428" cy="384"/>
              <a:chOff x="3424" y="6144"/>
              <a:chExt cx="428" cy="384"/>
            </a:xfrm>
          </p:grpSpPr>
          <p:sp>
            <p:nvSpPr>
              <p:cNvPr id="728693" name="Rectangle 629">
                <a:extLst>
                  <a:ext uri="{FF2B5EF4-FFF2-40B4-BE49-F238E27FC236}">
                    <a16:creationId xmlns:a16="http://schemas.microsoft.com/office/drawing/2014/main" id="{4BFAE747-596F-46B2-B7C4-C4319B9052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614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3,73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24" name="Rectangle 36">
                <a:extLst>
                  <a:ext uri="{FF2B5EF4-FFF2-40B4-BE49-F238E27FC236}">
                    <a16:creationId xmlns:a16="http://schemas.microsoft.com/office/drawing/2014/main" id="{FD3C1C5C-660B-4107-AD88-3D167E9137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614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27" name="Group 39">
              <a:extLst>
                <a:ext uri="{FF2B5EF4-FFF2-40B4-BE49-F238E27FC236}">
                  <a16:creationId xmlns:a16="http://schemas.microsoft.com/office/drawing/2014/main" id="{8F0AE73B-28AC-4ACB-BBE1-2D1BF7FC14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528"/>
              <a:ext cx="252" cy="384"/>
              <a:chOff x="0" y="6528"/>
              <a:chExt cx="252" cy="384"/>
            </a:xfrm>
          </p:grpSpPr>
          <p:sp>
            <p:nvSpPr>
              <p:cNvPr id="728694" name="Rectangle 630">
                <a:extLst>
                  <a:ext uri="{FF2B5EF4-FFF2-40B4-BE49-F238E27FC236}">
                    <a16:creationId xmlns:a16="http://schemas.microsoft.com/office/drawing/2014/main" id="{22822EEE-0122-41E2-8C11-7950FF313E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6528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16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126" name="Rectangle 38">
                <a:extLst>
                  <a:ext uri="{FF2B5EF4-FFF2-40B4-BE49-F238E27FC236}">
                    <a16:creationId xmlns:a16="http://schemas.microsoft.com/office/drawing/2014/main" id="{2CB51363-1CCD-4C5E-9F99-0FF9038729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6528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29" name="Group 41">
              <a:extLst>
                <a:ext uri="{FF2B5EF4-FFF2-40B4-BE49-F238E27FC236}">
                  <a16:creationId xmlns:a16="http://schemas.microsoft.com/office/drawing/2014/main" id="{FA3D3D8B-87B6-4259-86D3-249D2A7B6F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6528"/>
              <a:ext cx="528" cy="384"/>
              <a:chOff x="252" y="6528"/>
              <a:chExt cx="528" cy="384"/>
            </a:xfrm>
          </p:grpSpPr>
          <p:sp>
            <p:nvSpPr>
              <p:cNvPr id="728695" name="Rectangle 631">
                <a:extLst>
                  <a:ext uri="{FF2B5EF4-FFF2-40B4-BE49-F238E27FC236}">
                    <a16:creationId xmlns:a16="http://schemas.microsoft.com/office/drawing/2014/main" id="{BBE2BCEE-C815-4E38-9253-9842D1B34C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6528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0,28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28" name="Rectangle 40">
                <a:extLst>
                  <a:ext uri="{FF2B5EF4-FFF2-40B4-BE49-F238E27FC236}">
                    <a16:creationId xmlns:a16="http://schemas.microsoft.com/office/drawing/2014/main" id="{5336D913-B405-4DDF-A44F-C88E2A2750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6528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31" name="Group 43">
              <a:extLst>
                <a:ext uri="{FF2B5EF4-FFF2-40B4-BE49-F238E27FC236}">
                  <a16:creationId xmlns:a16="http://schemas.microsoft.com/office/drawing/2014/main" id="{3BD3ACF9-42D6-4EE8-86E0-D9AD7604B5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6528"/>
              <a:ext cx="504" cy="384"/>
              <a:chOff x="780" y="6528"/>
              <a:chExt cx="504" cy="384"/>
            </a:xfrm>
          </p:grpSpPr>
          <p:sp>
            <p:nvSpPr>
              <p:cNvPr id="728696" name="Rectangle 632">
                <a:extLst>
                  <a:ext uri="{FF2B5EF4-FFF2-40B4-BE49-F238E27FC236}">
                    <a16:creationId xmlns:a16="http://schemas.microsoft.com/office/drawing/2014/main" id="{CCF89360-DF34-4758-95BC-98AB7BABAE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6528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0,29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30" name="Rectangle 42">
                <a:extLst>
                  <a:ext uri="{FF2B5EF4-FFF2-40B4-BE49-F238E27FC236}">
                    <a16:creationId xmlns:a16="http://schemas.microsoft.com/office/drawing/2014/main" id="{0D41A0B9-7D93-4037-8D5B-4E5410F1F4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6528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33" name="Group 45">
              <a:extLst>
                <a:ext uri="{FF2B5EF4-FFF2-40B4-BE49-F238E27FC236}">
                  <a16:creationId xmlns:a16="http://schemas.microsoft.com/office/drawing/2014/main" id="{E45449FF-6D7C-4F18-B408-295BE60A72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6528"/>
              <a:ext cx="428" cy="384"/>
              <a:chOff x="1284" y="6528"/>
              <a:chExt cx="428" cy="384"/>
            </a:xfrm>
          </p:grpSpPr>
          <p:sp>
            <p:nvSpPr>
              <p:cNvPr id="728697" name="Rectangle 633">
                <a:extLst>
                  <a:ext uri="{FF2B5EF4-FFF2-40B4-BE49-F238E27FC236}">
                    <a16:creationId xmlns:a16="http://schemas.microsoft.com/office/drawing/2014/main" id="{2F6CE8EE-6F97-4F22-8443-64EDA25016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652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46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132" name="Rectangle 44">
                <a:extLst>
                  <a:ext uri="{FF2B5EF4-FFF2-40B4-BE49-F238E27FC236}">
                    <a16:creationId xmlns:a16="http://schemas.microsoft.com/office/drawing/2014/main" id="{AD2E9077-BE55-4E84-B866-E5A3A4F0A0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652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35" name="Group 47">
              <a:extLst>
                <a:ext uri="{FF2B5EF4-FFF2-40B4-BE49-F238E27FC236}">
                  <a16:creationId xmlns:a16="http://schemas.microsoft.com/office/drawing/2014/main" id="{EF1CD609-AE50-4E21-B43A-25A31A64ED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6528"/>
              <a:ext cx="428" cy="384"/>
              <a:chOff x="1712" y="6528"/>
              <a:chExt cx="428" cy="384"/>
            </a:xfrm>
          </p:grpSpPr>
          <p:sp>
            <p:nvSpPr>
              <p:cNvPr id="728698" name="Rectangle 634">
                <a:extLst>
                  <a:ext uri="{FF2B5EF4-FFF2-40B4-BE49-F238E27FC236}">
                    <a16:creationId xmlns:a16="http://schemas.microsoft.com/office/drawing/2014/main" id="{807FB4FD-6F38-482F-933E-B1B72167AF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652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0,72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34" name="Rectangle 46">
                <a:extLst>
                  <a:ext uri="{FF2B5EF4-FFF2-40B4-BE49-F238E27FC236}">
                    <a16:creationId xmlns:a16="http://schemas.microsoft.com/office/drawing/2014/main" id="{7A3082D1-7773-4777-812C-1C5A42639A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652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37" name="Group 49">
              <a:extLst>
                <a:ext uri="{FF2B5EF4-FFF2-40B4-BE49-F238E27FC236}">
                  <a16:creationId xmlns:a16="http://schemas.microsoft.com/office/drawing/2014/main" id="{C87AB816-8739-4DA0-BE98-B8C3728917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6528"/>
              <a:ext cx="428" cy="384"/>
              <a:chOff x="2140" y="6528"/>
              <a:chExt cx="428" cy="384"/>
            </a:xfrm>
          </p:grpSpPr>
          <p:sp>
            <p:nvSpPr>
              <p:cNvPr id="728699" name="Rectangle 635">
                <a:extLst>
                  <a:ext uri="{FF2B5EF4-FFF2-40B4-BE49-F238E27FC236}">
                    <a16:creationId xmlns:a16="http://schemas.microsoft.com/office/drawing/2014/main" id="{78A5048B-D190-4BA0-87A4-D7488B7E4D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652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1,04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36" name="Rectangle 48">
                <a:extLst>
                  <a:ext uri="{FF2B5EF4-FFF2-40B4-BE49-F238E27FC236}">
                    <a16:creationId xmlns:a16="http://schemas.microsoft.com/office/drawing/2014/main" id="{BAD4C334-1F0F-41E3-8ACA-904B72CA19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652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39" name="Group 51">
              <a:extLst>
                <a:ext uri="{FF2B5EF4-FFF2-40B4-BE49-F238E27FC236}">
                  <a16:creationId xmlns:a16="http://schemas.microsoft.com/office/drawing/2014/main" id="{9B50FDAA-784F-42D4-A4D4-2FF26FD8AC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6528"/>
              <a:ext cx="428" cy="384"/>
              <a:chOff x="2568" y="6528"/>
              <a:chExt cx="428" cy="384"/>
            </a:xfrm>
          </p:grpSpPr>
          <p:sp>
            <p:nvSpPr>
              <p:cNvPr id="728700" name="Rectangle 636">
                <a:extLst>
                  <a:ext uri="{FF2B5EF4-FFF2-40B4-BE49-F238E27FC236}">
                    <a16:creationId xmlns:a16="http://schemas.microsoft.com/office/drawing/2014/main" id="{4B571BA7-F891-493E-8FFA-291107E7AB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652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76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138" name="Rectangle 50">
                <a:extLst>
                  <a:ext uri="{FF2B5EF4-FFF2-40B4-BE49-F238E27FC236}">
                    <a16:creationId xmlns:a16="http://schemas.microsoft.com/office/drawing/2014/main" id="{FB90C9C7-9B16-4526-8746-03EDADFC46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652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41" name="Group 53">
              <a:extLst>
                <a:ext uri="{FF2B5EF4-FFF2-40B4-BE49-F238E27FC236}">
                  <a16:creationId xmlns:a16="http://schemas.microsoft.com/office/drawing/2014/main" id="{3515A05F-CC49-48D6-A539-6F6DC94C75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6528"/>
              <a:ext cx="428" cy="384"/>
              <a:chOff x="2996" y="6528"/>
              <a:chExt cx="428" cy="384"/>
            </a:xfrm>
          </p:grpSpPr>
          <p:sp>
            <p:nvSpPr>
              <p:cNvPr id="728701" name="Rectangle 637">
                <a:extLst>
                  <a:ext uri="{FF2B5EF4-FFF2-40B4-BE49-F238E27FC236}">
                    <a16:creationId xmlns:a16="http://schemas.microsoft.com/office/drawing/2014/main" id="{A119D37F-BF83-47F7-8349-70EEFAD02E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652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0,97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40" name="Rectangle 52">
                <a:extLst>
                  <a:ext uri="{FF2B5EF4-FFF2-40B4-BE49-F238E27FC236}">
                    <a16:creationId xmlns:a16="http://schemas.microsoft.com/office/drawing/2014/main" id="{506CC50F-7B15-4899-8A3D-3692415467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652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43" name="Group 55">
              <a:extLst>
                <a:ext uri="{FF2B5EF4-FFF2-40B4-BE49-F238E27FC236}">
                  <a16:creationId xmlns:a16="http://schemas.microsoft.com/office/drawing/2014/main" id="{05D8CD84-E9CA-4F98-9FEB-94625FF34B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6528"/>
              <a:ext cx="428" cy="384"/>
              <a:chOff x="3424" y="6528"/>
              <a:chExt cx="428" cy="384"/>
            </a:xfrm>
          </p:grpSpPr>
          <p:sp>
            <p:nvSpPr>
              <p:cNvPr id="728702" name="Rectangle 638">
                <a:extLst>
                  <a:ext uri="{FF2B5EF4-FFF2-40B4-BE49-F238E27FC236}">
                    <a16:creationId xmlns:a16="http://schemas.microsoft.com/office/drawing/2014/main" id="{05D23755-DB4B-421E-B0F7-87E16F4821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652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4,01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42" name="Rectangle 54">
                <a:extLst>
                  <a:ext uri="{FF2B5EF4-FFF2-40B4-BE49-F238E27FC236}">
                    <a16:creationId xmlns:a16="http://schemas.microsoft.com/office/drawing/2014/main" id="{DDF82729-08D4-40CA-888E-4EA92610D2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652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45" name="Group 57">
              <a:extLst>
                <a:ext uri="{FF2B5EF4-FFF2-40B4-BE49-F238E27FC236}">
                  <a16:creationId xmlns:a16="http://schemas.microsoft.com/office/drawing/2014/main" id="{DFA83466-BF4F-4C1A-8284-27149CA101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912"/>
              <a:ext cx="252" cy="384"/>
              <a:chOff x="0" y="6912"/>
              <a:chExt cx="252" cy="384"/>
            </a:xfrm>
          </p:grpSpPr>
          <p:sp>
            <p:nvSpPr>
              <p:cNvPr id="728703" name="Rectangle 639">
                <a:extLst>
                  <a:ext uri="{FF2B5EF4-FFF2-40B4-BE49-F238E27FC236}">
                    <a16:creationId xmlns:a16="http://schemas.microsoft.com/office/drawing/2014/main" id="{9FDE6495-19C1-41EC-86A2-34963E5AB8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6912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17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144" name="Rectangle 56">
                <a:extLst>
                  <a:ext uri="{FF2B5EF4-FFF2-40B4-BE49-F238E27FC236}">
                    <a16:creationId xmlns:a16="http://schemas.microsoft.com/office/drawing/2014/main" id="{65387F7F-9C0B-45AD-A5B9-153FFAF632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6912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47" name="Group 59">
              <a:extLst>
                <a:ext uri="{FF2B5EF4-FFF2-40B4-BE49-F238E27FC236}">
                  <a16:creationId xmlns:a16="http://schemas.microsoft.com/office/drawing/2014/main" id="{FC6D7852-5A14-41E6-B88E-E9A4D23F72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6912"/>
              <a:ext cx="528" cy="384"/>
              <a:chOff x="252" y="6912"/>
              <a:chExt cx="528" cy="384"/>
            </a:xfrm>
          </p:grpSpPr>
          <p:sp>
            <p:nvSpPr>
              <p:cNvPr id="728704" name="Rectangle 640">
                <a:extLst>
                  <a:ext uri="{FF2B5EF4-FFF2-40B4-BE49-F238E27FC236}">
                    <a16:creationId xmlns:a16="http://schemas.microsoft.com/office/drawing/2014/main" id="{9A8EC029-7B84-4834-BE61-5F3FD1003E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6912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0,29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46" name="Rectangle 58">
                <a:extLst>
                  <a:ext uri="{FF2B5EF4-FFF2-40B4-BE49-F238E27FC236}">
                    <a16:creationId xmlns:a16="http://schemas.microsoft.com/office/drawing/2014/main" id="{F57E7C08-2222-408B-8E2C-D0F8B16CCC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6912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49" name="Group 61">
              <a:extLst>
                <a:ext uri="{FF2B5EF4-FFF2-40B4-BE49-F238E27FC236}">
                  <a16:creationId xmlns:a16="http://schemas.microsoft.com/office/drawing/2014/main" id="{6A95186E-27AC-47F5-8C37-0536A0C17C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6912"/>
              <a:ext cx="504" cy="384"/>
              <a:chOff x="780" y="6912"/>
              <a:chExt cx="504" cy="384"/>
            </a:xfrm>
          </p:grpSpPr>
          <p:sp>
            <p:nvSpPr>
              <p:cNvPr id="728705" name="Rectangle 641">
                <a:extLst>
                  <a:ext uri="{FF2B5EF4-FFF2-40B4-BE49-F238E27FC236}">
                    <a16:creationId xmlns:a16="http://schemas.microsoft.com/office/drawing/2014/main" id="{A29F5791-DD3A-4040-93B1-40DBB596C0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6912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0,31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48" name="Rectangle 60">
                <a:extLst>
                  <a:ext uri="{FF2B5EF4-FFF2-40B4-BE49-F238E27FC236}">
                    <a16:creationId xmlns:a16="http://schemas.microsoft.com/office/drawing/2014/main" id="{71CF97AD-CD59-4221-B78B-1C812B298E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6912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51" name="Group 63">
              <a:extLst>
                <a:ext uri="{FF2B5EF4-FFF2-40B4-BE49-F238E27FC236}">
                  <a16:creationId xmlns:a16="http://schemas.microsoft.com/office/drawing/2014/main" id="{9C672645-9DEF-48C4-BBA0-8D44D00EC5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6912"/>
              <a:ext cx="428" cy="384"/>
              <a:chOff x="1284" y="6912"/>
              <a:chExt cx="428" cy="384"/>
            </a:xfrm>
          </p:grpSpPr>
          <p:sp>
            <p:nvSpPr>
              <p:cNvPr id="728706" name="Rectangle 642">
                <a:extLst>
                  <a:ext uri="{FF2B5EF4-FFF2-40B4-BE49-F238E27FC236}">
                    <a16:creationId xmlns:a16="http://schemas.microsoft.com/office/drawing/2014/main" id="{8F43F709-FB9A-4A39-A265-2A1FEDE87A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691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47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150" name="Rectangle 62">
                <a:extLst>
                  <a:ext uri="{FF2B5EF4-FFF2-40B4-BE49-F238E27FC236}">
                    <a16:creationId xmlns:a16="http://schemas.microsoft.com/office/drawing/2014/main" id="{6CD5374F-0B2E-45EA-821A-AC1F6F152B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691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53" name="Group 65">
              <a:extLst>
                <a:ext uri="{FF2B5EF4-FFF2-40B4-BE49-F238E27FC236}">
                  <a16:creationId xmlns:a16="http://schemas.microsoft.com/office/drawing/2014/main" id="{CCC47E14-1E27-4192-9529-24DC4A339A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6912"/>
              <a:ext cx="428" cy="384"/>
              <a:chOff x="1712" y="6912"/>
              <a:chExt cx="428" cy="384"/>
            </a:xfrm>
          </p:grpSpPr>
          <p:sp>
            <p:nvSpPr>
              <p:cNvPr id="728707" name="Rectangle 643">
                <a:extLst>
                  <a:ext uri="{FF2B5EF4-FFF2-40B4-BE49-F238E27FC236}">
                    <a16:creationId xmlns:a16="http://schemas.microsoft.com/office/drawing/2014/main" id="{E054C4BF-0188-463E-ADC1-096D64F5C0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691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0,73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52" name="Rectangle 64">
                <a:extLst>
                  <a:ext uri="{FF2B5EF4-FFF2-40B4-BE49-F238E27FC236}">
                    <a16:creationId xmlns:a16="http://schemas.microsoft.com/office/drawing/2014/main" id="{0F2DD8B9-C90E-4F9A-AF23-C5BE847DFE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691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55" name="Group 67">
              <a:extLst>
                <a:ext uri="{FF2B5EF4-FFF2-40B4-BE49-F238E27FC236}">
                  <a16:creationId xmlns:a16="http://schemas.microsoft.com/office/drawing/2014/main" id="{60AD812C-E736-4803-A927-A3D1717764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6912"/>
              <a:ext cx="428" cy="384"/>
              <a:chOff x="2140" y="6912"/>
              <a:chExt cx="428" cy="384"/>
            </a:xfrm>
          </p:grpSpPr>
          <p:sp>
            <p:nvSpPr>
              <p:cNvPr id="728708" name="Rectangle 644">
                <a:extLst>
                  <a:ext uri="{FF2B5EF4-FFF2-40B4-BE49-F238E27FC236}">
                    <a16:creationId xmlns:a16="http://schemas.microsoft.com/office/drawing/2014/main" id="{4224E6E3-8A36-435E-AC90-93D2A2514D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691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1,07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54" name="Rectangle 66">
                <a:extLst>
                  <a:ext uri="{FF2B5EF4-FFF2-40B4-BE49-F238E27FC236}">
                    <a16:creationId xmlns:a16="http://schemas.microsoft.com/office/drawing/2014/main" id="{49C08CE9-1093-4AC7-A3A0-BC891AF62F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691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57" name="Group 69">
              <a:extLst>
                <a:ext uri="{FF2B5EF4-FFF2-40B4-BE49-F238E27FC236}">
                  <a16:creationId xmlns:a16="http://schemas.microsoft.com/office/drawing/2014/main" id="{FCFD986B-5B07-4E91-9B50-88200EFA08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6912"/>
              <a:ext cx="428" cy="384"/>
              <a:chOff x="2568" y="6912"/>
              <a:chExt cx="428" cy="384"/>
            </a:xfrm>
          </p:grpSpPr>
          <p:sp>
            <p:nvSpPr>
              <p:cNvPr id="728709" name="Rectangle 645">
                <a:extLst>
                  <a:ext uri="{FF2B5EF4-FFF2-40B4-BE49-F238E27FC236}">
                    <a16:creationId xmlns:a16="http://schemas.microsoft.com/office/drawing/2014/main" id="{809C099B-BCB9-47DB-A102-76A1140A85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691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77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156" name="Rectangle 68">
                <a:extLst>
                  <a:ext uri="{FF2B5EF4-FFF2-40B4-BE49-F238E27FC236}">
                    <a16:creationId xmlns:a16="http://schemas.microsoft.com/office/drawing/2014/main" id="{2D6481B0-6E09-456B-A0FF-2C9899D23D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691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59" name="Group 71">
              <a:extLst>
                <a:ext uri="{FF2B5EF4-FFF2-40B4-BE49-F238E27FC236}">
                  <a16:creationId xmlns:a16="http://schemas.microsoft.com/office/drawing/2014/main" id="{2AE9BCD8-341B-4AB9-9FF2-F68971F4F2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6912"/>
              <a:ext cx="428" cy="384"/>
              <a:chOff x="2996" y="6912"/>
              <a:chExt cx="428" cy="384"/>
            </a:xfrm>
          </p:grpSpPr>
          <p:sp>
            <p:nvSpPr>
              <p:cNvPr id="728710" name="Rectangle 646">
                <a:extLst>
                  <a:ext uri="{FF2B5EF4-FFF2-40B4-BE49-F238E27FC236}">
                    <a16:creationId xmlns:a16="http://schemas.microsoft.com/office/drawing/2014/main" id="{11A6B6D2-E7FD-4611-A4E3-77BB2311C9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691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0,97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58" name="Rectangle 70">
                <a:extLst>
                  <a:ext uri="{FF2B5EF4-FFF2-40B4-BE49-F238E27FC236}">
                    <a16:creationId xmlns:a16="http://schemas.microsoft.com/office/drawing/2014/main" id="{21C46195-2AD5-4BF5-B2CE-5DA589E812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691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61" name="Group 73">
              <a:extLst>
                <a:ext uri="{FF2B5EF4-FFF2-40B4-BE49-F238E27FC236}">
                  <a16:creationId xmlns:a16="http://schemas.microsoft.com/office/drawing/2014/main" id="{B513169F-05C7-4674-80A3-C5743AC8D7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6912"/>
              <a:ext cx="428" cy="384"/>
              <a:chOff x="3424" y="6912"/>
              <a:chExt cx="428" cy="384"/>
            </a:xfrm>
          </p:grpSpPr>
          <p:sp>
            <p:nvSpPr>
              <p:cNvPr id="728711" name="Rectangle 647">
                <a:extLst>
                  <a:ext uri="{FF2B5EF4-FFF2-40B4-BE49-F238E27FC236}">
                    <a16:creationId xmlns:a16="http://schemas.microsoft.com/office/drawing/2014/main" id="{4000FC45-4593-4024-B37B-4FC7BC577D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691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4,33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60" name="Rectangle 72">
                <a:extLst>
                  <a:ext uri="{FF2B5EF4-FFF2-40B4-BE49-F238E27FC236}">
                    <a16:creationId xmlns:a16="http://schemas.microsoft.com/office/drawing/2014/main" id="{3EC5D984-5E5B-4461-8BE1-71E7DB61BD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691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63" name="Group 75">
              <a:extLst>
                <a:ext uri="{FF2B5EF4-FFF2-40B4-BE49-F238E27FC236}">
                  <a16:creationId xmlns:a16="http://schemas.microsoft.com/office/drawing/2014/main" id="{E2DEDBCE-EA72-4D48-B8E0-AC0CA623F9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7296"/>
              <a:ext cx="252" cy="384"/>
              <a:chOff x="0" y="7296"/>
              <a:chExt cx="252" cy="384"/>
            </a:xfrm>
          </p:grpSpPr>
          <p:sp>
            <p:nvSpPr>
              <p:cNvPr id="728712" name="Rectangle 648">
                <a:extLst>
                  <a:ext uri="{FF2B5EF4-FFF2-40B4-BE49-F238E27FC236}">
                    <a16:creationId xmlns:a16="http://schemas.microsoft.com/office/drawing/2014/main" id="{FCA3790E-8969-4615-B9DD-180733C673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7296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18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162" name="Rectangle 74">
                <a:extLst>
                  <a:ext uri="{FF2B5EF4-FFF2-40B4-BE49-F238E27FC236}">
                    <a16:creationId xmlns:a16="http://schemas.microsoft.com/office/drawing/2014/main" id="{EE87E1ED-D368-44A1-A971-73B6778CA6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7296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65" name="Group 77">
              <a:extLst>
                <a:ext uri="{FF2B5EF4-FFF2-40B4-BE49-F238E27FC236}">
                  <a16:creationId xmlns:a16="http://schemas.microsoft.com/office/drawing/2014/main" id="{B20404CC-48FE-4DBC-B581-C92248FE41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7296"/>
              <a:ext cx="528" cy="384"/>
              <a:chOff x="252" y="7296"/>
              <a:chExt cx="528" cy="384"/>
            </a:xfrm>
          </p:grpSpPr>
          <p:sp>
            <p:nvSpPr>
              <p:cNvPr id="728713" name="Rectangle 649">
                <a:extLst>
                  <a:ext uri="{FF2B5EF4-FFF2-40B4-BE49-F238E27FC236}">
                    <a16:creationId xmlns:a16="http://schemas.microsoft.com/office/drawing/2014/main" id="{C062A7CE-2D14-46A9-8CD4-7D779E4F1B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7296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0,31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64" name="Rectangle 76">
                <a:extLst>
                  <a:ext uri="{FF2B5EF4-FFF2-40B4-BE49-F238E27FC236}">
                    <a16:creationId xmlns:a16="http://schemas.microsoft.com/office/drawing/2014/main" id="{9FB4B83A-E299-471E-9E6F-7623848235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7296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67" name="Group 79">
              <a:extLst>
                <a:ext uri="{FF2B5EF4-FFF2-40B4-BE49-F238E27FC236}">
                  <a16:creationId xmlns:a16="http://schemas.microsoft.com/office/drawing/2014/main" id="{2F48AE06-3A19-4CD9-8155-1C5A7C92B1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7296"/>
              <a:ext cx="504" cy="384"/>
              <a:chOff x="780" y="7296"/>
              <a:chExt cx="504" cy="384"/>
            </a:xfrm>
          </p:grpSpPr>
          <p:sp>
            <p:nvSpPr>
              <p:cNvPr id="728714" name="Rectangle 650">
                <a:extLst>
                  <a:ext uri="{FF2B5EF4-FFF2-40B4-BE49-F238E27FC236}">
                    <a16:creationId xmlns:a16="http://schemas.microsoft.com/office/drawing/2014/main" id="{96C54634-56B7-4CCC-8600-A5374D4D45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7296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0,32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66" name="Rectangle 78">
                <a:extLst>
                  <a:ext uri="{FF2B5EF4-FFF2-40B4-BE49-F238E27FC236}">
                    <a16:creationId xmlns:a16="http://schemas.microsoft.com/office/drawing/2014/main" id="{0B5E621D-F4E9-4A59-8739-8A6F9B1FFD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7296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69" name="Group 81">
              <a:extLst>
                <a:ext uri="{FF2B5EF4-FFF2-40B4-BE49-F238E27FC236}">
                  <a16:creationId xmlns:a16="http://schemas.microsoft.com/office/drawing/2014/main" id="{EC832AF7-18CE-47F8-896D-77015EE83C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7296"/>
              <a:ext cx="428" cy="384"/>
              <a:chOff x="1284" y="7296"/>
              <a:chExt cx="428" cy="384"/>
            </a:xfrm>
          </p:grpSpPr>
          <p:sp>
            <p:nvSpPr>
              <p:cNvPr id="728715" name="Rectangle 651">
                <a:extLst>
                  <a:ext uri="{FF2B5EF4-FFF2-40B4-BE49-F238E27FC236}">
                    <a16:creationId xmlns:a16="http://schemas.microsoft.com/office/drawing/2014/main" id="{454D8072-9287-446E-B706-27F9930389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729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48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168" name="Rectangle 80">
                <a:extLst>
                  <a:ext uri="{FF2B5EF4-FFF2-40B4-BE49-F238E27FC236}">
                    <a16:creationId xmlns:a16="http://schemas.microsoft.com/office/drawing/2014/main" id="{50881182-0193-4E01-9A8E-47CE4BDE8F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729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71" name="Group 83">
              <a:extLst>
                <a:ext uri="{FF2B5EF4-FFF2-40B4-BE49-F238E27FC236}">
                  <a16:creationId xmlns:a16="http://schemas.microsoft.com/office/drawing/2014/main" id="{7B24EDF6-F853-4C5C-A09E-A844F19C7D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7296"/>
              <a:ext cx="428" cy="384"/>
              <a:chOff x="1712" y="7296"/>
              <a:chExt cx="428" cy="384"/>
            </a:xfrm>
          </p:grpSpPr>
          <p:sp>
            <p:nvSpPr>
              <p:cNvPr id="728716" name="Rectangle 652">
                <a:extLst>
                  <a:ext uri="{FF2B5EF4-FFF2-40B4-BE49-F238E27FC236}">
                    <a16:creationId xmlns:a16="http://schemas.microsoft.com/office/drawing/2014/main" id="{89F94CE0-1936-4841-9B46-82ABFA4300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729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0,74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70" name="Rectangle 82">
                <a:extLst>
                  <a:ext uri="{FF2B5EF4-FFF2-40B4-BE49-F238E27FC236}">
                    <a16:creationId xmlns:a16="http://schemas.microsoft.com/office/drawing/2014/main" id="{853FC869-E349-4043-A1C6-596E27A344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729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73" name="Group 85">
              <a:extLst>
                <a:ext uri="{FF2B5EF4-FFF2-40B4-BE49-F238E27FC236}">
                  <a16:creationId xmlns:a16="http://schemas.microsoft.com/office/drawing/2014/main" id="{E5DA9BEF-68A0-4872-A650-ACD1EF7EA9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7296"/>
              <a:ext cx="428" cy="384"/>
              <a:chOff x="2140" y="7296"/>
              <a:chExt cx="428" cy="384"/>
            </a:xfrm>
          </p:grpSpPr>
          <p:sp>
            <p:nvSpPr>
              <p:cNvPr id="728717" name="Rectangle 653">
                <a:extLst>
                  <a:ext uri="{FF2B5EF4-FFF2-40B4-BE49-F238E27FC236}">
                    <a16:creationId xmlns:a16="http://schemas.microsoft.com/office/drawing/2014/main" id="{A8D706DB-5D6B-4C77-8371-532138E91B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729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1,11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72" name="Rectangle 84">
                <a:extLst>
                  <a:ext uri="{FF2B5EF4-FFF2-40B4-BE49-F238E27FC236}">
                    <a16:creationId xmlns:a16="http://schemas.microsoft.com/office/drawing/2014/main" id="{D55BD5A1-55B8-46CB-A0F7-0B774CB5D8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729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75" name="Group 87">
              <a:extLst>
                <a:ext uri="{FF2B5EF4-FFF2-40B4-BE49-F238E27FC236}">
                  <a16:creationId xmlns:a16="http://schemas.microsoft.com/office/drawing/2014/main" id="{38FB0655-BDC7-4893-9475-258A1F3E4C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7296"/>
              <a:ext cx="428" cy="384"/>
              <a:chOff x="2568" y="7296"/>
              <a:chExt cx="428" cy="384"/>
            </a:xfrm>
          </p:grpSpPr>
          <p:sp>
            <p:nvSpPr>
              <p:cNvPr id="728718" name="Rectangle 654">
                <a:extLst>
                  <a:ext uri="{FF2B5EF4-FFF2-40B4-BE49-F238E27FC236}">
                    <a16:creationId xmlns:a16="http://schemas.microsoft.com/office/drawing/2014/main" id="{740E95C0-9E84-4402-B459-4510FAFB18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729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78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174" name="Rectangle 86">
                <a:extLst>
                  <a:ext uri="{FF2B5EF4-FFF2-40B4-BE49-F238E27FC236}">
                    <a16:creationId xmlns:a16="http://schemas.microsoft.com/office/drawing/2014/main" id="{1DF858E8-684C-4873-A104-FB95F37074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729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77" name="Group 89">
              <a:extLst>
                <a:ext uri="{FF2B5EF4-FFF2-40B4-BE49-F238E27FC236}">
                  <a16:creationId xmlns:a16="http://schemas.microsoft.com/office/drawing/2014/main" id="{5CA9382D-E8B7-4845-BD0F-827402DF0E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7296"/>
              <a:ext cx="428" cy="384"/>
              <a:chOff x="2996" y="7296"/>
              <a:chExt cx="428" cy="384"/>
            </a:xfrm>
          </p:grpSpPr>
          <p:sp>
            <p:nvSpPr>
              <p:cNvPr id="728719" name="Rectangle 655">
                <a:extLst>
                  <a:ext uri="{FF2B5EF4-FFF2-40B4-BE49-F238E27FC236}">
                    <a16:creationId xmlns:a16="http://schemas.microsoft.com/office/drawing/2014/main" id="{A1AC8429-A741-48C8-92F1-DAA7E4336C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729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0,98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76" name="Rectangle 88">
                <a:extLst>
                  <a:ext uri="{FF2B5EF4-FFF2-40B4-BE49-F238E27FC236}">
                    <a16:creationId xmlns:a16="http://schemas.microsoft.com/office/drawing/2014/main" id="{18C90856-3D1E-4C40-9570-7F61D9139E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729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79" name="Group 91">
              <a:extLst>
                <a:ext uri="{FF2B5EF4-FFF2-40B4-BE49-F238E27FC236}">
                  <a16:creationId xmlns:a16="http://schemas.microsoft.com/office/drawing/2014/main" id="{653907F4-F9EC-495F-97AD-65EB168C9E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7296"/>
              <a:ext cx="428" cy="384"/>
              <a:chOff x="3424" y="7296"/>
              <a:chExt cx="428" cy="384"/>
            </a:xfrm>
          </p:grpSpPr>
          <p:sp>
            <p:nvSpPr>
              <p:cNvPr id="728720" name="Rectangle 656">
                <a:extLst>
                  <a:ext uri="{FF2B5EF4-FFF2-40B4-BE49-F238E27FC236}">
                    <a16:creationId xmlns:a16="http://schemas.microsoft.com/office/drawing/2014/main" id="{FECD8C10-EEB8-405D-A7E9-86382B2571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729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4,71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78" name="Rectangle 90">
                <a:extLst>
                  <a:ext uri="{FF2B5EF4-FFF2-40B4-BE49-F238E27FC236}">
                    <a16:creationId xmlns:a16="http://schemas.microsoft.com/office/drawing/2014/main" id="{E11F6514-DD74-4833-BAF1-2D075593FC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729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81" name="Group 93">
              <a:extLst>
                <a:ext uri="{FF2B5EF4-FFF2-40B4-BE49-F238E27FC236}">
                  <a16:creationId xmlns:a16="http://schemas.microsoft.com/office/drawing/2014/main" id="{04560696-596D-4620-AB5F-440B7F74AC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7680"/>
              <a:ext cx="252" cy="384"/>
              <a:chOff x="0" y="7680"/>
              <a:chExt cx="252" cy="384"/>
            </a:xfrm>
          </p:grpSpPr>
          <p:sp>
            <p:nvSpPr>
              <p:cNvPr id="728721" name="Rectangle 657">
                <a:extLst>
                  <a:ext uri="{FF2B5EF4-FFF2-40B4-BE49-F238E27FC236}">
                    <a16:creationId xmlns:a16="http://schemas.microsoft.com/office/drawing/2014/main" id="{CBCA2D53-9C40-46BF-ABD1-EDCFD21BF5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7680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19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180" name="Rectangle 92">
                <a:extLst>
                  <a:ext uri="{FF2B5EF4-FFF2-40B4-BE49-F238E27FC236}">
                    <a16:creationId xmlns:a16="http://schemas.microsoft.com/office/drawing/2014/main" id="{31C6F15D-15B5-4134-AE9D-0F6AB76ABB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7680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83" name="Group 95">
              <a:extLst>
                <a:ext uri="{FF2B5EF4-FFF2-40B4-BE49-F238E27FC236}">
                  <a16:creationId xmlns:a16="http://schemas.microsoft.com/office/drawing/2014/main" id="{D91D5EE6-1370-41A6-8D09-754D5ECC20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7680"/>
              <a:ext cx="528" cy="384"/>
              <a:chOff x="252" y="7680"/>
              <a:chExt cx="528" cy="384"/>
            </a:xfrm>
          </p:grpSpPr>
          <p:sp>
            <p:nvSpPr>
              <p:cNvPr id="728722" name="Rectangle 658">
                <a:extLst>
                  <a:ext uri="{FF2B5EF4-FFF2-40B4-BE49-F238E27FC236}">
                    <a16:creationId xmlns:a16="http://schemas.microsoft.com/office/drawing/2014/main" id="{CFA425B7-503D-475B-A92C-F8B53E7DC2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7680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0,33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82" name="Rectangle 94">
                <a:extLst>
                  <a:ext uri="{FF2B5EF4-FFF2-40B4-BE49-F238E27FC236}">
                    <a16:creationId xmlns:a16="http://schemas.microsoft.com/office/drawing/2014/main" id="{196D86C3-B236-45A2-9DE7-7375B1B35E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7680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85" name="Group 97">
              <a:extLst>
                <a:ext uri="{FF2B5EF4-FFF2-40B4-BE49-F238E27FC236}">
                  <a16:creationId xmlns:a16="http://schemas.microsoft.com/office/drawing/2014/main" id="{E4DC3FEB-6AC2-4453-A635-81E06567AA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7680"/>
              <a:ext cx="504" cy="384"/>
              <a:chOff x="780" y="7680"/>
              <a:chExt cx="504" cy="384"/>
            </a:xfrm>
          </p:grpSpPr>
          <p:sp>
            <p:nvSpPr>
              <p:cNvPr id="728723" name="Rectangle 659">
                <a:extLst>
                  <a:ext uri="{FF2B5EF4-FFF2-40B4-BE49-F238E27FC236}">
                    <a16:creationId xmlns:a16="http://schemas.microsoft.com/office/drawing/2014/main" id="{DF1E1874-60E1-4654-BFD1-A720BC9193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7680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0,34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84" name="Rectangle 96">
                <a:extLst>
                  <a:ext uri="{FF2B5EF4-FFF2-40B4-BE49-F238E27FC236}">
                    <a16:creationId xmlns:a16="http://schemas.microsoft.com/office/drawing/2014/main" id="{5C752F15-B252-4E67-93B8-899E6C8A01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7680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87" name="Group 99">
              <a:extLst>
                <a:ext uri="{FF2B5EF4-FFF2-40B4-BE49-F238E27FC236}">
                  <a16:creationId xmlns:a16="http://schemas.microsoft.com/office/drawing/2014/main" id="{FBE78781-EA18-4351-9450-44DF591D85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7680"/>
              <a:ext cx="428" cy="384"/>
              <a:chOff x="1284" y="7680"/>
              <a:chExt cx="428" cy="384"/>
            </a:xfrm>
          </p:grpSpPr>
          <p:sp>
            <p:nvSpPr>
              <p:cNvPr id="728724" name="Rectangle 660">
                <a:extLst>
                  <a:ext uri="{FF2B5EF4-FFF2-40B4-BE49-F238E27FC236}">
                    <a16:creationId xmlns:a16="http://schemas.microsoft.com/office/drawing/2014/main" id="{7B8A372D-49F8-46B5-B86D-0D18FE61CF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768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49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186" name="Rectangle 98">
                <a:extLst>
                  <a:ext uri="{FF2B5EF4-FFF2-40B4-BE49-F238E27FC236}">
                    <a16:creationId xmlns:a16="http://schemas.microsoft.com/office/drawing/2014/main" id="{8EFEA796-E354-4920-A658-F25FF52942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768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89" name="Group 101">
              <a:extLst>
                <a:ext uri="{FF2B5EF4-FFF2-40B4-BE49-F238E27FC236}">
                  <a16:creationId xmlns:a16="http://schemas.microsoft.com/office/drawing/2014/main" id="{8E7D51CC-C769-4A24-A5A5-C6819D3726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7680"/>
              <a:ext cx="428" cy="384"/>
              <a:chOff x="1712" y="7680"/>
              <a:chExt cx="428" cy="384"/>
            </a:xfrm>
          </p:grpSpPr>
          <p:sp>
            <p:nvSpPr>
              <p:cNvPr id="728725" name="Rectangle 661">
                <a:extLst>
                  <a:ext uri="{FF2B5EF4-FFF2-40B4-BE49-F238E27FC236}">
                    <a16:creationId xmlns:a16="http://schemas.microsoft.com/office/drawing/2014/main" id="{030B4FB2-40EC-4908-89B5-E7CBB7071D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768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0,75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88" name="Rectangle 100">
                <a:extLst>
                  <a:ext uri="{FF2B5EF4-FFF2-40B4-BE49-F238E27FC236}">
                    <a16:creationId xmlns:a16="http://schemas.microsoft.com/office/drawing/2014/main" id="{6866A7ED-5437-4A93-BEF1-A8F9C52BB6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768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91" name="Group 103">
              <a:extLst>
                <a:ext uri="{FF2B5EF4-FFF2-40B4-BE49-F238E27FC236}">
                  <a16:creationId xmlns:a16="http://schemas.microsoft.com/office/drawing/2014/main" id="{28A540F4-8467-4CEF-8915-692F7C76DB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7680"/>
              <a:ext cx="428" cy="384"/>
              <a:chOff x="2140" y="7680"/>
              <a:chExt cx="428" cy="384"/>
            </a:xfrm>
          </p:grpSpPr>
          <p:sp>
            <p:nvSpPr>
              <p:cNvPr id="728726" name="Rectangle 662">
                <a:extLst>
                  <a:ext uri="{FF2B5EF4-FFF2-40B4-BE49-F238E27FC236}">
                    <a16:creationId xmlns:a16="http://schemas.microsoft.com/office/drawing/2014/main" id="{74318D4B-3C7B-4034-B4A9-29CA961DBF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768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1,15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90" name="Rectangle 102">
                <a:extLst>
                  <a:ext uri="{FF2B5EF4-FFF2-40B4-BE49-F238E27FC236}">
                    <a16:creationId xmlns:a16="http://schemas.microsoft.com/office/drawing/2014/main" id="{A61F6EDE-79BB-4AFA-A6EB-240A83BA01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768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93" name="Group 105">
              <a:extLst>
                <a:ext uri="{FF2B5EF4-FFF2-40B4-BE49-F238E27FC236}">
                  <a16:creationId xmlns:a16="http://schemas.microsoft.com/office/drawing/2014/main" id="{4968D344-9183-4553-84C7-E1768E2D64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7680"/>
              <a:ext cx="428" cy="384"/>
              <a:chOff x="2568" y="7680"/>
              <a:chExt cx="428" cy="384"/>
            </a:xfrm>
          </p:grpSpPr>
          <p:sp>
            <p:nvSpPr>
              <p:cNvPr id="728727" name="Rectangle 663">
                <a:extLst>
                  <a:ext uri="{FF2B5EF4-FFF2-40B4-BE49-F238E27FC236}">
                    <a16:creationId xmlns:a16="http://schemas.microsoft.com/office/drawing/2014/main" id="{D1C2D899-0E93-4C23-93CB-74EAF67167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768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79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192" name="Rectangle 104">
                <a:extLst>
                  <a:ext uri="{FF2B5EF4-FFF2-40B4-BE49-F238E27FC236}">
                    <a16:creationId xmlns:a16="http://schemas.microsoft.com/office/drawing/2014/main" id="{03D4F469-30A7-4137-8477-12996B10C8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768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95" name="Group 107">
              <a:extLst>
                <a:ext uri="{FF2B5EF4-FFF2-40B4-BE49-F238E27FC236}">
                  <a16:creationId xmlns:a16="http://schemas.microsoft.com/office/drawing/2014/main" id="{3205990F-02B9-4D48-9776-00AE996873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7680"/>
              <a:ext cx="428" cy="384"/>
              <a:chOff x="2996" y="7680"/>
              <a:chExt cx="428" cy="384"/>
            </a:xfrm>
          </p:grpSpPr>
          <p:sp>
            <p:nvSpPr>
              <p:cNvPr id="728728" name="Rectangle 664">
                <a:extLst>
                  <a:ext uri="{FF2B5EF4-FFF2-40B4-BE49-F238E27FC236}">
                    <a16:creationId xmlns:a16="http://schemas.microsoft.com/office/drawing/2014/main" id="{9EB8AD3A-0929-40B1-AC03-0D49C711EB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768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0,98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94" name="Rectangle 106">
                <a:extLst>
                  <a:ext uri="{FF2B5EF4-FFF2-40B4-BE49-F238E27FC236}">
                    <a16:creationId xmlns:a16="http://schemas.microsoft.com/office/drawing/2014/main" id="{5BF473B3-F5B6-48A5-B34E-163E66F634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768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97" name="Group 109">
              <a:extLst>
                <a:ext uri="{FF2B5EF4-FFF2-40B4-BE49-F238E27FC236}">
                  <a16:creationId xmlns:a16="http://schemas.microsoft.com/office/drawing/2014/main" id="{D7370893-9905-4E50-8F4E-2EBBD7C127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7680"/>
              <a:ext cx="428" cy="384"/>
              <a:chOff x="3424" y="7680"/>
              <a:chExt cx="428" cy="384"/>
            </a:xfrm>
          </p:grpSpPr>
          <p:sp>
            <p:nvSpPr>
              <p:cNvPr id="728729" name="Rectangle 665">
                <a:extLst>
                  <a:ext uri="{FF2B5EF4-FFF2-40B4-BE49-F238E27FC236}">
                    <a16:creationId xmlns:a16="http://schemas.microsoft.com/office/drawing/2014/main" id="{E74AF65E-684E-486F-B552-6244E8D2C0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768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5,15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196" name="Rectangle 108">
                <a:extLst>
                  <a:ext uri="{FF2B5EF4-FFF2-40B4-BE49-F238E27FC236}">
                    <a16:creationId xmlns:a16="http://schemas.microsoft.com/office/drawing/2014/main" id="{CDCC7DC2-6C14-4005-8AD8-257AFE517B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768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99" name="Group 111">
              <a:extLst>
                <a:ext uri="{FF2B5EF4-FFF2-40B4-BE49-F238E27FC236}">
                  <a16:creationId xmlns:a16="http://schemas.microsoft.com/office/drawing/2014/main" id="{BB285437-54C8-48DB-9821-6EC7C3235C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8064"/>
              <a:ext cx="252" cy="384"/>
              <a:chOff x="0" y="8064"/>
              <a:chExt cx="252" cy="384"/>
            </a:xfrm>
          </p:grpSpPr>
          <p:sp>
            <p:nvSpPr>
              <p:cNvPr id="728730" name="Rectangle 666">
                <a:extLst>
                  <a:ext uri="{FF2B5EF4-FFF2-40B4-BE49-F238E27FC236}">
                    <a16:creationId xmlns:a16="http://schemas.microsoft.com/office/drawing/2014/main" id="{4D6AF42D-A209-43EF-888D-1349EF40DB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8064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20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198" name="Rectangle 110">
                <a:extLst>
                  <a:ext uri="{FF2B5EF4-FFF2-40B4-BE49-F238E27FC236}">
                    <a16:creationId xmlns:a16="http://schemas.microsoft.com/office/drawing/2014/main" id="{0A5D68D0-24A2-48DA-99EC-2E16AD18B9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8064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01" name="Group 113">
              <a:extLst>
                <a:ext uri="{FF2B5EF4-FFF2-40B4-BE49-F238E27FC236}">
                  <a16:creationId xmlns:a16="http://schemas.microsoft.com/office/drawing/2014/main" id="{7E666FA8-B06D-420A-88B5-96D578D147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8064"/>
              <a:ext cx="528" cy="384"/>
              <a:chOff x="252" y="8064"/>
              <a:chExt cx="528" cy="384"/>
            </a:xfrm>
          </p:grpSpPr>
          <p:sp>
            <p:nvSpPr>
              <p:cNvPr id="728731" name="Rectangle 667">
                <a:extLst>
                  <a:ext uri="{FF2B5EF4-FFF2-40B4-BE49-F238E27FC236}">
                    <a16:creationId xmlns:a16="http://schemas.microsoft.com/office/drawing/2014/main" id="{37AD1F70-7152-4D4E-B63D-C665CF3FC1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8064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0,34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00" name="Rectangle 112">
                <a:extLst>
                  <a:ext uri="{FF2B5EF4-FFF2-40B4-BE49-F238E27FC236}">
                    <a16:creationId xmlns:a16="http://schemas.microsoft.com/office/drawing/2014/main" id="{28F458A0-185F-4678-BB4E-B9CBA11F88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8064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03" name="Group 115">
              <a:extLst>
                <a:ext uri="{FF2B5EF4-FFF2-40B4-BE49-F238E27FC236}">
                  <a16:creationId xmlns:a16="http://schemas.microsoft.com/office/drawing/2014/main" id="{CBC8B333-FDFC-4496-A8CD-555DCCFB53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8064"/>
              <a:ext cx="504" cy="384"/>
              <a:chOff x="780" y="8064"/>
              <a:chExt cx="504" cy="384"/>
            </a:xfrm>
          </p:grpSpPr>
          <p:sp>
            <p:nvSpPr>
              <p:cNvPr id="728732" name="Rectangle 668">
                <a:extLst>
                  <a:ext uri="{FF2B5EF4-FFF2-40B4-BE49-F238E27FC236}">
                    <a16:creationId xmlns:a16="http://schemas.microsoft.com/office/drawing/2014/main" id="{C230244F-D719-46E7-A873-181B9E08F9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8064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0,36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02" name="Rectangle 114">
                <a:extLst>
                  <a:ext uri="{FF2B5EF4-FFF2-40B4-BE49-F238E27FC236}">
                    <a16:creationId xmlns:a16="http://schemas.microsoft.com/office/drawing/2014/main" id="{883004B7-C4D3-4788-970A-B4D21CBF0D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8064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05" name="Group 117">
              <a:extLst>
                <a:ext uri="{FF2B5EF4-FFF2-40B4-BE49-F238E27FC236}">
                  <a16:creationId xmlns:a16="http://schemas.microsoft.com/office/drawing/2014/main" id="{E62DA850-E42A-420A-B58D-C48D52D313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8064"/>
              <a:ext cx="428" cy="384"/>
              <a:chOff x="1284" y="8064"/>
              <a:chExt cx="428" cy="384"/>
            </a:xfrm>
          </p:grpSpPr>
          <p:sp>
            <p:nvSpPr>
              <p:cNvPr id="728733" name="Rectangle 669">
                <a:extLst>
                  <a:ext uri="{FF2B5EF4-FFF2-40B4-BE49-F238E27FC236}">
                    <a16:creationId xmlns:a16="http://schemas.microsoft.com/office/drawing/2014/main" id="{B25BD74A-9E4F-4B2E-A58C-3BB8646C56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806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50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204" name="Rectangle 116">
                <a:extLst>
                  <a:ext uri="{FF2B5EF4-FFF2-40B4-BE49-F238E27FC236}">
                    <a16:creationId xmlns:a16="http://schemas.microsoft.com/office/drawing/2014/main" id="{090D9AC9-A4F6-4DC3-8922-CD56F14C46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806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07" name="Group 119">
              <a:extLst>
                <a:ext uri="{FF2B5EF4-FFF2-40B4-BE49-F238E27FC236}">
                  <a16:creationId xmlns:a16="http://schemas.microsoft.com/office/drawing/2014/main" id="{3FB92B87-AC9A-4330-ABA1-3BF5D0E27C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8064"/>
              <a:ext cx="428" cy="384"/>
              <a:chOff x="1712" y="8064"/>
              <a:chExt cx="428" cy="384"/>
            </a:xfrm>
          </p:grpSpPr>
          <p:sp>
            <p:nvSpPr>
              <p:cNvPr id="728734" name="Rectangle 670">
                <a:extLst>
                  <a:ext uri="{FF2B5EF4-FFF2-40B4-BE49-F238E27FC236}">
                    <a16:creationId xmlns:a16="http://schemas.microsoft.com/office/drawing/2014/main" id="{002DA266-A080-4266-83E7-3584AF258A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806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0,77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06" name="Rectangle 118">
                <a:extLst>
                  <a:ext uri="{FF2B5EF4-FFF2-40B4-BE49-F238E27FC236}">
                    <a16:creationId xmlns:a16="http://schemas.microsoft.com/office/drawing/2014/main" id="{10FA4F2B-23E7-4025-989B-0A9A21884A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806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09" name="Group 121">
              <a:extLst>
                <a:ext uri="{FF2B5EF4-FFF2-40B4-BE49-F238E27FC236}">
                  <a16:creationId xmlns:a16="http://schemas.microsoft.com/office/drawing/2014/main" id="{67FE94F2-3E64-44C1-8BB0-BA31C7B859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8064"/>
              <a:ext cx="428" cy="384"/>
              <a:chOff x="2140" y="8064"/>
              <a:chExt cx="428" cy="384"/>
            </a:xfrm>
          </p:grpSpPr>
          <p:sp>
            <p:nvSpPr>
              <p:cNvPr id="728735" name="Rectangle 671">
                <a:extLst>
                  <a:ext uri="{FF2B5EF4-FFF2-40B4-BE49-F238E27FC236}">
                    <a16:creationId xmlns:a16="http://schemas.microsoft.com/office/drawing/2014/main" id="{BB1EF340-1538-446F-A154-7100FFE450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806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1,19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08" name="Rectangle 120">
                <a:extLst>
                  <a:ext uri="{FF2B5EF4-FFF2-40B4-BE49-F238E27FC236}">
                    <a16:creationId xmlns:a16="http://schemas.microsoft.com/office/drawing/2014/main" id="{225F1932-EAA3-4778-A1DE-B0BE6B9B16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806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11" name="Group 123">
              <a:extLst>
                <a:ext uri="{FF2B5EF4-FFF2-40B4-BE49-F238E27FC236}">
                  <a16:creationId xmlns:a16="http://schemas.microsoft.com/office/drawing/2014/main" id="{CD8B3843-D654-4052-AC61-A4F8F705D3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8064"/>
              <a:ext cx="428" cy="384"/>
              <a:chOff x="2568" y="8064"/>
              <a:chExt cx="428" cy="384"/>
            </a:xfrm>
          </p:grpSpPr>
          <p:sp>
            <p:nvSpPr>
              <p:cNvPr id="728736" name="Rectangle 672">
                <a:extLst>
                  <a:ext uri="{FF2B5EF4-FFF2-40B4-BE49-F238E27FC236}">
                    <a16:creationId xmlns:a16="http://schemas.microsoft.com/office/drawing/2014/main" id="{3603D997-3964-4DA3-9DFE-CDC855A2C8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806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80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210" name="Rectangle 122">
                <a:extLst>
                  <a:ext uri="{FF2B5EF4-FFF2-40B4-BE49-F238E27FC236}">
                    <a16:creationId xmlns:a16="http://schemas.microsoft.com/office/drawing/2014/main" id="{0AFDAB86-2EBF-4140-9E1F-A6BBB84A5C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806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13" name="Group 125">
              <a:extLst>
                <a:ext uri="{FF2B5EF4-FFF2-40B4-BE49-F238E27FC236}">
                  <a16:creationId xmlns:a16="http://schemas.microsoft.com/office/drawing/2014/main" id="{8858B808-455A-4993-8A37-B2E845C34C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8064"/>
              <a:ext cx="428" cy="384"/>
              <a:chOff x="2996" y="8064"/>
              <a:chExt cx="428" cy="384"/>
            </a:xfrm>
          </p:grpSpPr>
          <p:sp>
            <p:nvSpPr>
              <p:cNvPr id="728737" name="Rectangle 673">
                <a:extLst>
                  <a:ext uri="{FF2B5EF4-FFF2-40B4-BE49-F238E27FC236}">
                    <a16:creationId xmlns:a16="http://schemas.microsoft.com/office/drawing/2014/main" id="{A6295FE0-1CBD-4B6B-B83F-C7F31FCDD2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806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0,98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12" name="Rectangle 124">
                <a:extLst>
                  <a:ext uri="{FF2B5EF4-FFF2-40B4-BE49-F238E27FC236}">
                    <a16:creationId xmlns:a16="http://schemas.microsoft.com/office/drawing/2014/main" id="{5DBE9F62-883F-44A1-80FC-613E3CB41B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806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15" name="Group 127">
              <a:extLst>
                <a:ext uri="{FF2B5EF4-FFF2-40B4-BE49-F238E27FC236}">
                  <a16:creationId xmlns:a16="http://schemas.microsoft.com/office/drawing/2014/main" id="{91DCAD82-B601-4EE9-B43A-4A9E94B641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8064"/>
              <a:ext cx="428" cy="384"/>
              <a:chOff x="3424" y="8064"/>
              <a:chExt cx="428" cy="384"/>
            </a:xfrm>
          </p:grpSpPr>
          <p:sp>
            <p:nvSpPr>
              <p:cNvPr id="728738" name="Rectangle 674">
                <a:extLst>
                  <a:ext uri="{FF2B5EF4-FFF2-40B4-BE49-F238E27FC236}">
                    <a16:creationId xmlns:a16="http://schemas.microsoft.com/office/drawing/2014/main" id="{3C1D985A-FCA9-4A4B-899F-D579931B7C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806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5,67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14" name="Rectangle 126">
                <a:extLst>
                  <a:ext uri="{FF2B5EF4-FFF2-40B4-BE49-F238E27FC236}">
                    <a16:creationId xmlns:a16="http://schemas.microsoft.com/office/drawing/2014/main" id="{51E38D2B-58D7-41D9-8BBB-D4132B38BE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806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17" name="Group 129">
              <a:extLst>
                <a:ext uri="{FF2B5EF4-FFF2-40B4-BE49-F238E27FC236}">
                  <a16:creationId xmlns:a16="http://schemas.microsoft.com/office/drawing/2014/main" id="{DE862C64-C561-49B4-BDD7-70C57B8E97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8448"/>
              <a:ext cx="252" cy="384"/>
              <a:chOff x="0" y="8448"/>
              <a:chExt cx="252" cy="384"/>
            </a:xfrm>
          </p:grpSpPr>
          <p:sp>
            <p:nvSpPr>
              <p:cNvPr id="728739" name="Rectangle 675">
                <a:extLst>
                  <a:ext uri="{FF2B5EF4-FFF2-40B4-BE49-F238E27FC236}">
                    <a16:creationId xmlns:a16="http://schemas.microsoft.com/office/drawing/2014/main" id="{0D0A31F3-2AC9-4974-A6BB-463D336B21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8448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21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216" name="Rectangle 128">
                <a:extLst>
                  <a:ext uri="{FF2B5EF4-FFF2-40B4-BE49-F238E27FC236}">
                    <a16:creationId xmlns:a16="http://schemas.microsoft.com/office/drawing/2014/main" id="{BA406CAC-E65F-4AFE-9759-EA7AB79A85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8448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19" name="Group 131">
              <a:extLst>
                <a:ext uri="{FF2B5EF4-FFF2-40B4-BE49-F238E27FC236}">
                  <a16:creationId xmlns:a16="http://schemas.microsoft.com/office/drawing/2014/main" id="{24441941-9231-4837-9FDE-849272FAB2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8448"/>
              <a:ext cx="528" cy="384"/>
              <a:chOff x="252" y="8448"/>
              <a:chExt cx="528" cy="384"/>
            </a:xfrm>
          </p:grpSpPr>
          <p:sp>
            <p:nvSpPr>
              <p:cNvPr id="728740" name="Rectangle 676">
                <a:extLst>
                  <a:ext uri="{FF2B5EF4-FFF2-40B4-BE49-F238E27FC236}">
                    <a16:creationId xmlns:a16="http://schemas.microsoft.com/office/drawing/2014/main" id="{1E3520A3-A183-4476-9265-AE80EFCFD4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8448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0,36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18" name="Rectangle 130">
                <a:extLst>
                  <a:ext uri="{FF2B5EF4-FFF2-40B4-BE49-F238E27FC236}">
                    <a16:creationId xmlns:a16="http://schemas.microsoft.com/office/drawing/2014/main" id="{C5983BB9-3C70-4AFC-ACB7-8CFFF0A9DF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8448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21" name="Group 133">
              <a:extLst>
                <a:ext uri="{FF2B5EF4-FFF2-40B4-BE49-F238E27FC236}">
                  <a16:creationId xmlns:a16="http://schemas.microsoft.com/office/drawing/2014/main" id="{05FED18C-2D5C-4613-AC00-E07797CC1A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8448"/>
              <a:ext cx="504" cy="384"/>
              <a:chOff x="780" y="8448"/>
              <a:chExt cx="504" cy="384"/>
            </a:xfrm>
          </p:grpSpPr>
          <p:sp>
            <p:nvSpPr>
              <p:cNvPr id="728741" name="Rectangle 677">
                <a:extLst>
                  <a:ext uri="{FF2B5EF4-FFF2-40B4-BE49-F238E27FC236}">
                    <a16:creationId xmlns:a16="http://schemas.microsoft.com/office/drawing/2014/main" id="{8198CA66-6088-41D1-9376-084D13DAFD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8448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0,38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20" name="Rectangle 132">
                <a:extLst>
                  <a:ext uri="{FF2B5EF4-FFF2-40B4-BE49-F238E27FC236}">
                    <a16:creationId xmlns:a16="http://schemas.microsoft.com/office/drawing/2014/main" id="{4BF19A13-197C-4DFE-95CA-8633BBE8DE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8448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23" name="Group 135">
              <a:extLst>
                <a:ext uri="{FF2B5EF4-FFF2-40B4-BE49-F238E27FC236}">
                  <a16:creationId xmlns:a16="http://schemas.microsoft.com/office/drawing/2014/main" id="{5FD529BC-A6A7-4EA3-876B-72F8F8EE5F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8448"/>
              <a:ext cx="428" cy="384"/>
              <a:chOff x="1284" y="8448"/>
              <a:chExt cx="428" cy="384"/>
            </a:xfrm>
          </p:grpSpPr>
          <p:sp>
            <p:nvSpPr>
              <p:cNvPr id="728742" name="Rectangle 678">
                <a:extLst>
                  <a:ext uri="{FF2B5EF4-FFF2-40B4-BE49-F238E27FC236}">
                    <a16:creationId xmlns:a16="http://schemas.microsoft.com/office/drawing/2014/main" id="{75FDD960-F754-4FD2-919E-7959440883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844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51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222" name="Rectangle 134">
                <a:extLst>
                  <a:ext uri="{FF2B5EF4-FFF2-40B4-BE49-F238E27FC236}">
                    <a16:creationId xmlns:a16="http://schemas.microsoft.com/office/drawing/2014/main" id="{4406061E-CDBB-480C-970A-9F2EE945C5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844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25" name="Group 137">
              <a:extLst>
                <a:ext uri="{FF2B5EF4-FFF2-40B4-BE49-F238E27FC236}">
                  <a16:creationId xmlns:a16="http://schemas.microsoft.com/office/drawing/2014/main" id="{95FD0F85-A09E-46C1-B82E-029620E572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8448"/>
              <a:ext cx="428" cy="384"/>
              <a:chOff x="1712" y="8448"/>
              <a:chExt cx="428" cy="384"/>
            </a:xfrm>
          </p:grpSpPr>
          <p:sp>
            <p:nvSpPr>
              <p:cNvPr id="728743" name="Rectangle 679">
                <a:extLst>
                  <a:ext uri="{FF2B5EF4-FFF2-40B4-BE49-F238E27FC236}">
                    <a16:creationId xmlns:a16="http://schemas.microsoft.com/office/drawing/2014/main" id="{1233C9B3-0BB6-405B-8C67-9E64E4F966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844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0,78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24" name="Rectangle 136">
                <a:extLst>
                  <a:ext uri="{FF2B5EF4-FFF2-40B4-BE49-F238E27FC236}">
                    <a16:creationId xmlns:a16="http://schemas.microsoft.com/office/drawing/2014/main" id="{37A32541-4E22-4577-9661-A3D889A124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844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27" name="Group 139">
              <a:extLst>
                <a:ext uri="{FF2B5EF4-FFF2-40B4-BE49-F238E27FC236}">
                  <a16:creationId xmlns:a16="http://schemas.microsoft.com/office/drawing/2014/main" id="{E082FBAD-CD6B-46C4-BF92-43B897AE30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8448"/>
              <a:ext cx="428" cy="384"/>
              <a:chOff x="2140" y="8448"/>
              <a:chExt cx="428" cy="384"/>
            </a:xfrm>
          </p:grpSpPr>
          <p:sp>
            <p:nvSpPr>
              <p:cNvPr id="728744" name="Rectangle 680">
                <a:extLst>
                  <a:ext uri="{FF2B5EF4-FFF2-40B4-BE49-F238E27FC236}">
                    <a16:creationId xmlns:a16="http://schemas.microsoft.com/office/drawing/2014/main" id="{551262D4-0DE5-4FA9-A541-FA46D0F15A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844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1,23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26" name="Rectangle 138">
                <a:extLst>
                  <a:ext uri="{FF2B5EF4-FFF2-40B4-BE49-F238E27FC236}">
                    <a16:creationId xmlns:a16="http://schemas.microsoft.com/office/drawing/2014/main" id="{AA679F0F-776F-4C8F-8B33-2C05E5E845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844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29" name="Group 141">
              <a:extLst>
                <a:ext uri="{FF2B5EF4-FFF2-40B4-BE49-F238E27FC236}">
                  <a16:creationId xmlns:a16="http://schemas.microsoft.com/office/drawing/2014/main" id="{BDD4A3DF-024B-4526-ACEB-56B5831A91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8448"/>
              <a:ext cx="428" cy="384"/>
              <a:chOff x="2568" y="8448"/>
              <a:chExt cx="428" cy="384"/>
            </a:xfrm>
          </p:grpSpPr>
          <p:sp>
            <p:nvSpPr>
              <p:cNvPr id="728745" name="Rectangle 681">
                <a:extLst>
                  <a:ext uri="{FF2B5EF4-FFF2-40B4-BE49-F238E27FC236}">
                    <a16:creationId xmlns:a16="http://schemas.microsoft.com/office/drawing/2014/main" id="{5F3C14B8-ABEE-4B06-99EF-205FBF352F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844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81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228" name="Rectangle 140">
                <a:extLst>
                  <a:ext uri="{FF2B5EF4-FFF2-40B4-BE49-F238E27FC236}">
                    <a16:creationId xmlns:a16="http://schemas.microsoft.com/office/drawing/2014/main" id="{9F8D8F60-79FA-4686-82F0-4ACC16ABF5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844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31" name="Group 143">
              <a:extLst>
                <a:ext uri="{FF2B5EF4-FFF2-40B4-BE49-F238E27FC236}">
                  <a16:creationId xmlns:a16="http://schemas.microsoft.com/office/drawing/2014/main" id="{DA5D7989-E564-4E9E-8830-C21AB4F248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8448"/>
              <a:ext cx="428" cy="384"/>
              <a:chOff x="2996" y="8448"/>
              <a:chExt cx="428" cy="384"/>
            </a:xfrm>
          </p:grpSpPr>
          <p:sp>
            <p:nvSpPr>
              <p:cNvPr id="728746" name="Rectangle 682">
                <a:extLst>
                  <a:ext uri="{FF2B5EF4-FFF2-40B4-BE49-F238E27FC236}">
                    <a16:creationId xmlns:a16="http://schemas.microsoft.com/office/drawing/2014/main" id="{543A8527-3429-48B0-85FE-6C5C249020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844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0,99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30" name="Rectangle 142">
                <a:extLst>
                  <a:ext uri="{FF2B5EF4-FFF2-40B4-BE49-F238E27FC236}">
                    <a16:creationId xmlns:a16="http://schemas.microsoft.com/office/drawing/2014/main" id="{0F302053-0B92-4227-B9FE-D0C482D837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844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33" name="Group 145">
              <a:extLst>
                <a:ext uri="{FF2B5EF4-FFF2-40B4-BE49-F238E27FC236}">
                  <a16:creationId xmlns:a16="http://schemas.microsoft.com/office/drawing/2014/main" id="{03E46599-1C2F-4A2C-B58C-ECAA4D62B9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8448"/>
              <a:ext cx="428" cy="384"/>
              <a:chOff x="3424" y="8448"/>
              <a:chExt cx="428" cy="384"/>
            </a:xfrm>
          </p:grpSpPr>
          <p:sp>
            <p:nvSpPr>
              <p:cNvPr id="728747" name="Rectangle 683">
                <a:extLst>
                  <a:ext uri="{FF2B5EF4-FFF2-40B4-BE49-F238E27FC236}">
                    <a16:creationId xmlns:a16="http://schemas.microsoft.com/office/drawing/2014/main" id="{CD800373-A079-4DEE-AD63-87C4DBEE1F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844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6,31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32" name="Rectangle 144">
                <a:extLst>
                  <a:ext uri="{FF2B5EF4-FFF2-40B4-BE49-F238E27FC236}">
                    <a16:creationId xmlns:a16="http://schemas.microsoft.com/office/drawing/2014/main" id="{9353A514-2717-4710-A54A-14CC109192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844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35" name="Group 147">
              <a:extLst>
                <a:ext uri="{FF2B5EF4-FFF2-40B4-BE49-F238E27FC236}">
                  <a16:creationId xmlns:a16="http://schemas.microsoft.com/office/drawing/2014/main" id="{9D20C11B-FAF2-4688-A518-C73BCACC62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8832"/>
              <a:ext cx="252" cy="384"/>
              <a:chOff x="0" y="8832"/>
              <a:chExt cx="252" cy="384"/>
            </a:xfrm>
          </p:grpSpPr>
          <p:sp>
            <p:nvSpPr>
              <p:cNvPr id="728748" name="Rectangle 684">
                <a:extLst>
                  <a:ext uri="{FF2B5EF4-FFF2-40B4-BE49-F238E27FC236}">
                    <a16:creationId xmlns:a16="http://schemas.microsoft.com/office/drawing/2014/main" id="{8C577C48-E455-44F9-935F-511E7A7FF2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8832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22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234" name="Rectangle 146">
                <a:extLst>
                  <a:ext uri="{FF2B5EF4-FFF2-40B4-BE49-F238E27FC236}">
                    <a16:creationId xmlns:a16="http://schemas.microsoft.com/office/drawing/2014/main" id="{18F43680-40E5-4B7E-A515-D6372D3151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8832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37" name="Group 149">
              <a:extLst>
                <a:ext uri="{FF2B5EF4-FFF2-40B4-BE49-F238E27FC236}">
                  <a16:creationId xmlns:a16="http://schemas.microsoft.com/office/drawing/2014/main" id="{B9E1E0D3-F433-4449-93DF-B9F5B2DE2C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8832"/>
              <a:ext cx="528" cy="384"/>
              <a:chOff x="252" y="8832"/>
              <a:chExt cx="528" cy="384"/>
            </a:xfrm>
          </p:grpSpPr>
          <p:sp>
            <p:nvSpPr>
              <p:cNvPr id="728749" name="Rectangle 685">
                <a:extLst>
                  <a:ext uri="{FF2B5EF4-FFF2-40B4-BE49-F238E27FC236}">
                    <a16:creationId xmlns:a16="http://schemas.microsoft.com/office/drawing/2014/main" id="{6FD55ED3-E0A6-4A79-8E44-9B260FC959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8832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0,37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36" name="Rectangle 148">
                <a:extLst>
                  <a:ext uri="{FF2B5EF4-FFF2-40B4-BE49-F238E27FC236}">
                    <a16:creationId xmlns:a16="http://schemas.microsoft.com/office/drawing/2014/main" id="{AF54BB50-1147-43EC-8268-EF2DC5FA39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8832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39" name="Group 151">
              <a:extLst>
                <a:ext uri="{FF2B5EF4-FFF2-40B4-BE49-F238E27FC236}">
                  <a16:creationId xmlns:a16="http://schemas.microsoft.com/office/drawing/2014/main" id="{3BA17458-7C43-455B-879E-B2C46DFA87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8832"/>
              <a:ext cx="504" cy="384"/>
              <a:chOff x="780" y="8832"/>
              <a:chExt cx="504" cy="384"/>
            </a:xfrm>
          </p:grpSpPr>
          <p:sp>
            <p:nvSpPr>
              <p:cNvPr id="728750" name="Rectangle 686">
                <a:extLst>
                  <a:ext uri="{FF2B5EF4-FFF2-40B4-BE49-F238E27FC236}">
                    <a16:creationId xmlns:a16="http://schemas.microsoft.com/office/drawing/2014/main" id="{1B7A7E6B-8588-4EC6-933A-6E4941E074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8832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0,40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38" name="Rectangle 150">
                <a:extLst>
                  <a:ext uri="{FF2B5EF4-FFF2-40B4-BE49-F238E27FC236}">
                    <a16:creationId xmlns:a16="http://schemas.microsoft.com/office/drawing/2014/main" id="{C7E585D1-3691-446F-8D35-8059A37BA4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8832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41" name="Group 153">
              <a:extLst>
                <a:ext uri="{FF2B5EF4-FFF2-40B4-BE49-F238E27FC236}">
                  <a16:creationId xmlns:a16="http://schemas.microsoft.com/office/drawing/2014/main" id="{C5DF33F8-4511-42D0-B1E8-539A5B39D0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8832"/>
              <a:ext cx="428" cy="384"/>
              <a:chOff x="1284" y="8832"/>
              <a:chExt cx="428" cy="384"/>
            </a:xfrm>
          </p:grpSpPr>
          <p:sp>
            <p:nvSpPr>
              <p:cNvPr id="728751" name="Rectangle 687">
                <a:extLst>
                  <a:ext uri="{FF2B5EF4-FFF2-40B4-BE49-F238E27FC236}">
                    <a16:creationId xmlns:a16="http://schemas.microsoft.com/office/drawing/2014/main" id="{E8089B7E-50A8-4C90-A4DD-CC32BAD574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883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52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240" name="Rectangle 152">
                <a:extLst>
                  <a:ext uri="{FF2B5EF4-FFF2-40B4-BE49-F238E27FC236}">
                    <a16:creationId xmlns:a16="http://schemas.microsoft.com/office/drawing/2014/main" id="{B87AEE99-9A7B-4598-B7D5-170E89BCB3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883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43" name="Group 155">
              <a:extLst>
                <a:ext uri="{FF2B5EF4-FFF2-40B4-BE49-F238E27FC236}">
                  <a16:creationId xmlns:a16="http://schemas.microsoft.com/office/drawing/2014/main" id="{88A3D3D0-E414-4FC2-96EC-996FF6D998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8832"/>
              <a:ext cx="428" cy="384"/>
              <a:chOff x="1712" y="8832"/>
              <a:chExt cx="428" cy="384"/>
            </a:xfrm>
          </p:grpSpPr>
          <p:sp>
            <p:nvSpPr>
              <p:cNvPr id="728752" name="Rectangle 688">
                <a:extLst>
                  <a:ext uri="{FF2B5EF4-FFF2-40B4-BE49-F238E27FC236}">
                    <a16:creationId xmlns:a16="http://schemas.microsoft.com/office/drawing/2014/main" id="{F677D347-FF1C-4062-8F64-51417B50D6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883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0,79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42" name="Rectangle 154">
                <a:extLst>
                  <a:ext uri="{FF2B5EF4-FFF2-40B4-BE49-F238E27FC236}">
                    <a16:creationId xmlns:a16="http://schemas.microsoft.com/office/drawing/2014/main" id="{B3456D99-7CA4-4F6E-A58D-C2276A18A3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883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45" name="Group 157">
              <a:extLst>
                <a:ext uri="{FF2B5EF4-FFF2-40B4-BE49-F238E27FC236}">
                  <a16:creationId xmlns:a16="http://schemas.microsoft.com/office/drawing/2014/main" id="{75DBFCBB-8D44-43A3-8E9F-7CFAD2AF52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8832"/>
              <a:ext cx="428" cy="384"/>
              <a:chOff x="2140" y="8832"/>
              <a:chExt cx="428" cy="384"/>
            </a:xfrm>
          </p:grpSpPr>
          <p:sp>
            <p:nvSpPr>
              <p:cNvPr id="728753" name="Rectangle 689">
                <a:extLst>
                  <a:ext uri="{FF2B5EF4-FFF2-40B4-BE49-F238E27FC236}">
                    <a16:creationId xmlns:a16="http://schemas.microsoft.com/office/drawing/2014/main" id="{DC931BB2-1FBF-448F-A9CE-11609DC946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883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1,28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44" name="Rectangle 156">
                <a:extLst>
                  <a:ext uri="{FF2B5EF4-FFF2-40B4-BE49-F238E27FC236}">
                    <a16:creationId xmlns:a16="http://schemas.microsoft.com/office/drawing/2014/main" id="{8C05941C-139D-4C49-8B03-5EC2AC7D86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883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47" name="Group 159">
              <a:extLst>
                <a:ext uri="{FF2B5EF4-FFF2-40B4-BE49-F238E27FC236}">
                  <a16:creationId xmlns:a16="http://schemas.microsoft.com/office/drawing/2014/main" id="{B5F8B319-4040-449B-B74F-444BAC6732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8832"/>
              <a:ext cx="428" cy="384"/>
              <a:chOff x="2568" y="8832"/>
              <a:chExt cx="428" cy="384"/>
            </a:xfrm>
          </p:grpSpPr>
          <p:sp>
            <p:nvSpPr>
              <p:cNvPr id="728754" name="Rectangle 690">
                <a:extLst>
                  <a:ext uri="{FF2B5EF4-FFF2-40B4-BE49-F238E27FC236}">
                    <a16:creationId xmlns:a16="http://schemas.microsoft.com/office/drawing/2014/main" id="{053EACF6-7E71-4ACF-8F92-C47C907E78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883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82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246" name="Rectangle 158">
                <a:extLst>
                  <a:ext uri="{FF2B5EF4-FFF2-40B4-BE49-F238E27FC236}">
                    <a16:creationId xmlns:a16="http://schemas.microsoft.com/office/drawing/2014/main" id="{E8AFFA60-8ABD-4439-8500-4A5EB41B99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883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49" name="Group 161">
              <a:extLst>
                <a:ext uri="{FF2B5EF4-FFF2-40B4-BE49-F238E27FC236}">
                  <a16:creationId xmlns:a16="http://schemas.microsoft.com/office/drawing/2014/main" id="{C0329334-2125-43C1-A0DA-CA9C2F7A79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8832"/>
              <a:ext cx="428" cy="384"/>
              <a:chOff x="2996" y="8832"/>
              <a:chExt cx="428" cy="384"/>
            </a:xfrm>
          </p:grpSpPr>
          <p:sp>
            <p:nvSpPr>
              <p:cNvPr id="728755" name="Rectangle 691">
                <a:extLst>
                  <a:ext uri="{FF2B5EF4-FFF2-40B4-BE49-F238E27FC236}">
                    <a16:creationId xmlns:a16="http://schemas.microsoft.com/office/drawing/2014/main" id="{75C088CF-37FF-4429-AA52-D22CE85317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883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0,99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48" name="Rectangle 160">
                <a:extLst>
                  <a:ext uri="{FF2B5EF4-FFF2-40B4-BE49-F238E27FC236}">
                    <a16:creationId xmlns:a16="http://schemas.microsoft.com/office/drawing/2014/main" id="{5E12A354-7B55-4898-8B5F-9974AD62C7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883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51" name="Group 163">
              <a:extLst>
                <a:ext uri="{FF2B5EF4-FFF2-40B4-BE49-F238E27FC236}">
                  <a16:creationId xmlns:a16="http://schemas.microsoft.com/office/drawing/2014/main" id="{87ED345D-1721-4FB8-9018-5781DF3AB5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8832"/>
              <a:ext cx="428" cy="384"/>
              <a:chOff x="3424" y="8832"/>
              <a:chExt cx="428" cy="384"/>
            </a:xfrm>
          </p:grpSpPr>
          <p:sp>
            <p:nvSpPr>
              <p:cNvPr id="728756" name="Rectangle 692">
                <a:extLst>
                  <a:ext uri="{FF2B5EF4-FFF2-40B4-BE49-F238E27FC236}">
                    <a16:creationId xmlns:a16="http://schemas.microsoft.com/office/drawing/2014/main" id="{22CD63DA-67DD-4CBD-99BB-855181539C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883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7,12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50" name="Rectangle 162">
                <a:extLst>
                  <a:ext uri="{FF2B5EF4-FFF2-40B4-BE49-F238E27FC236}">
                    <a16:creationId xmlns:a16="http://schemas.microsoft.com/office/drawing/2014/main" id="{49C6296A-3264-4F18-B69F-CD36DE824E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883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53" name="Group 165">
              <a:extLst>
                <a:ext uri="{FF2B5EF4-FFF2-40B4-BE49-F238E27FC236}">
                  <a16:creationId xmlns:a16="http://schemas.microsoft.com/office/drawing/2014/main" id="{EE836FF7-7943-4268-A395-124A41AE04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9216"/>
              <a:ext cx="252" cy="384"/>
              <a:chOff x="0" y="9216"/>
              <a:chExt cx="252" cy="384"/>
            </a:xfrm>
          </p:grpSpPr>
          <p:sp>
            <p:nvSpPr>
              <p:cNvPr id="728757" name="Rectangle 693">
                <a:extLst>
                  <a:ext uri="{FF2B5EF4-FFF2-40B4-BE49-F238E27FC236}">
                    <a16:creationId xmlns:a16="http://schemas.microsoft.com/office/drawing/2014/main" id="{A21730CA-1024-419A-A0A6-A1A320C41F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9216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23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252" name="Rectangle 164">
                <a:extLst>
                  <a:ext uri="{FF2B5EF4-FFF2-40B4-BE49-F238E27FC236}">
                    <a16:creationId xmlns:a16="http://schemas.microsoft.com/office/drawing/2014/main" id="{78B356D2-0E43-41CC-8296-F6BE2CD810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9216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55" name="Group 167">
              <a:extLst>
                <a:ext uri="{FF2B5EF4-FFF2-40B4-BE49-F238E27FC236}">
                  <a16:creationId xmlns:a16="http://schemas.microsoft.com/office/drawing/2014/main" id="{71F1AC4E-D642-4E0C-BDFC-3E44038DFC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9216"/>
              <a:ext cx="528" cy="384"/>
              <a:chOff x="252" y="9216"/>
              <a:chExt cx="528" cy="384"/>
            </a:xfrm>
          </p:grpSpPr>
          <p:sp>
            <p:nvSpPr>
              <p:cNvPr id="728758" name="Rectangle 694">
                <a:extLst>
                  <a:ext uri="{FF2B5EF4-FFF2-40B4-BE49-F238E27FC236}">
                    <a16:creationId xmlns:a16="http://schemas.microsoft.com/office/drawing/2014/main" id="{6D5BBEED-6205-49F4-B061-BF7DDC21FD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9216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0,39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54" name="Rectangle 166">
                <a:extLst>
                  <a:ext uri="{FF2B5EF4-FFF2-40B4-BE49-F238E27FC236}">
                    <a16:creationId xmlns:a16="http://schemas.microsoft.com/office/drawing/2014/main" id="{4FE17E5C-AAA2-44D3-8BAE-6927467582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9216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57" name="Group 169">
              <a:extLst>
                <a:ext uri="{FF2B5EF4-FFF2-40B4-BE49-F238E27FC236}">
                  <a16:creationId xmlns:a16="http://schemas.microsoft.com/office/drawing/2014/main" id="{F1ECB9F3-9434-4447-937B-85690793DD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9216"/>
              <a:ext cx="504" cy="384"/>
              <a:chOff x="780" y="9216"/>
              <a:chExt cx="504" cy="384"/>
            </a:xfrm>
          </p:grpSpPr>
          <p:sp>
            <p:nvSpPr>
              <p:cNvPr id="728759" name="Rectangle 695">
                <a:extLst>
                  <a:ext uri="{FF2B5EF4-FFF2-40B4-BE49-F238E27FC236}">
                    <a16:creationId xmlns:a16="http://schemas.microsoft.com/office/drawing/2014/main" id="{68B0626E-ADA4-4C32-A0F9-7A9AB8C9E3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9216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0,42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56" name="Rectangle 168">
                <a:extLst>
                  <a:ext uri="{FF2B5EF4-FFF2-40B4-BE49-F238E27FC236}">
                    <a16:creationId xmlns:a16="http://schemas.microsoft.com/office/drawing/2014/main" id="{28C32D5E-0EDB-45C7-B0C6-74632FC9A5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9216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59" name="Group 171">
              <a:extLst>
                <a:ext uri="{FF2B5EF4-FFF2-40B4-BE49-F238E27FC236}">
                  <a16:creationId xmlns:a16="http://schemas.microsoft.com/office/drawing/2014/main" id="{AED4ABBD-4673-48FA-A9AE-FFE115F196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9216"/>
              <a:ext cx="428" cy="384"/>
              <a:chOff x="1284" y="9216"/>
              <a:chExt cx="428" cy="384"/>
            </a:xfrm>
          </p:grpSpPr>
          <p:sp>
            <p:nvSpPr>
              <p:cNvPr id="728760" name="Rectangle 696">
                <a:extLst>
                  <a:ext uri="{FF2B5EF4-FFF2-40B4-BE49-F238E27FC236}">
                    <a16:creationId xmlns:a16="http://schemas.microsoft.com/office/drawing/2014/main" id="{CB9247D2-CB24-4B4B-930A-C74F9707E9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921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53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258" name="Rectangle 170">
                <a:extLst>
                  <a:ext uri="{FF2B5EF4-FFF2-40B4-BE49-F238E27FC236}">
                    <a16:creationId xmlns:a16="http://schemas.microsoft.com/office/drawing/2014/main" id="{89A8FFC9-C853-43D8-9584-ADEBFD25E4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921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61" name="Group 173">
              <a:extLst>
                <a:ext uri="{FF2B5EF4-FFF2-40B4-BE49-F238E27FC236}">
                  <a16:creationId xmlns:a16="http://schemas.microsoft.com/office/drawing/2014/main" id="{7D2748EA-66D3-4D1C-8113-A1242C1153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9216"/>
              <a:ext cx="428" cy="384"/>
              <a:chOff x="1712" y="9216"/>
              <a:chExt cx="428" cy="384"/>
            </a:xfrm>
          </p:grpSpPr>
          <p:sp>
            <p:nvSpPr>
              <p:cNvPr id="728761" name="Rectangle 697">
                <a:extLst>
                  <a:ext uri="{FF2B5EF4-FFF2-40B4-BE49-F238E27FC236}">
                    <a16:creationId xmlns:a16="http://schemas.microsoft.com/office/drawing/2014/main" id="{A39AF79D-2919-46E0-9273-013495F533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921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0,80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60" name="Rectangle 172">
                <a:extLst>
                  <a:ext uri="{FF2B5EF4-FFF2-40B4-BE49-F238E27FC236}">
                    <a16:creationId xmlns:a16="http://schemas.microsoft.com/office/drawing/2014/main" id="{646C9338-A191-4D29-A509-81D7D7363F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921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63" name="Group 175">
              <a:extLst>
                <a:ext uri="{FF2B5EF4-FFF2-40B4-BE49-F238E27FC236}">
                  <a16:creationId xmlns:a16="http://schemas.microsoft.com/office/drawing/2014/main" id="{FD6CC22A-D018-43B0-BDE4-2D3E1F2B4F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9216"/>
              <a:ext cx="428" cy="384"/>
              <a:chOff x="2140" y="9216"/>
              <a:chExt cx="428" cy="384"/>
            </a:xfrm>
          </p:grpSpPr>
          <p:sp>
            <p:nvSpPr>
              <p:cNvPr id="728762" name="Rectangle 698">
                <a:extLst>
                  <a:ext uri="{FF2B5EF4-FFF2-40B4-BE49-F238E27FC236}">
                    <a16:creationId xmlns:a16="http://schemas.microsoft.com/office/drawing/2014/main" id="{19B96915-921E-4C3C-BDD8-3A649D1598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921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1,33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62" name="Rectangle 174">
                <a:extLst>
                  <a:ext uri="{FF2B5EF4-FFF2-40B4-BE49-F238E27FC236}">
                    <a16:creationId xmlns:a16="http://schemas.microsoft.com/office/drawing/2014/main" id="{8F014270-14DC-4B36-B8AE-EACAC3E6A5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921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65" name="Group 177">
              <a:extLst>
                <a:ext uri="{FF2B5EF4-FFF2-40B4-BE49-F238E27FC236}">
                  <a16:creationId xmlns:a16="http://schemas.microsoft.com/office/drawing/2014/main" id="{63BAC62F-9D94-42BA-9A86-B02838BB77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9216"/>
              <a:ext cx="428" cy="384"/>
              <a:chOff x="2568" y="9216"/>
              <a:chExt cx="428" cy="384"/>
            </a:xfrm>
          </p:grpSpPr>
          <p:sp>
            <p:nvSpPr>
              <p:cNvPr id="728763" name="Rectangle 699">
                <a:extLst>
                  <a:ext uri="{FF2B5EF4-FFF2-40B4-BE49-F238E27FC236}">
                    <a16:creationId xmlns:a16="http://schemas.microsoft.com/office/drawing/2014/main" id="{07473B92-2933-4891-8B6F-E44907D838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921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83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264" name="Rectangle 176">
                <a:extLst>
                  <a:ext uri="{FF2B5EF4-FFF2-40B4-BE49-F238E27FC236}">
                    <a16:creationId xmlns:a16="http://schemas.microsoft.com/office/drawing/2014/main" id="{6EC216EF-B4BC-4BA6-B569-791294C62A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921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67" name="Group 179">
              <a:extLst>
                <a:ext uri="{FF2B5EF4-FFF2-40B4-BE49-F238E27FC236}">
                  <a16:creationId xmlns:a16="http://schemas.microsoft.com/office/drawing/2014/main" id="{8B2BA914-A294-4CE5-99D0-445AF15B3C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9216"/>
              <a:ext cx="428" cy="384"/>
              <a:chOff x="2996" y="9216"/>
              <a:chExt cx="428" cy="384"/>
            </a:xfrm>
          </p:grpSpPr>
          <p:sp>
            <p:nvSpPr>
              <p:cNvPr id="728764" name="Rectangle 700">
                <a:extLst>
                  <a:ext uri="{FF2B5EF4-FFF2-40B4-BE49-F238E27FC236}">
                    <a16:creationId xmlns:a16="http://schemas.microsoft.com/office/drawing/2014/main" id="{BDE4C179-A499-4B5E-AAF2-1DF2CF5613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921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0,992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66" name="Rectangle 178">
                <a:extLst>
                  <a:ext uri="{FF2B5EF4-FFF2-40B4-BE49-F238E27FC236}">
                    <a16:creationId xmlns:a16="http://schemas.microsoft.com/office/drawing/2014/main" id="{C932839E-CEF4-4E27-9AAD-D4769E8E2E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921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69" name="Group 181">
              <a:extLst>
                <a:ext uri="{FF2B5EF4-FFF2-40B4-BE49-F238E27FC236}">
                  <a16:creationId xmlns:a16="http://schemas.microsoft.com/office/drawing/2014/main" id="{28045CA5-1F30-4426-9DD2-EEC7DAF8CA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9216"/>
              <a:ext cx="428" cy="384"/>
              <a:chOff x="3424" y="9216"/>
              <a:chExt cx="428" cy="384"/>
            </a:xfrm>
          </p:grpSpPr>
          <p:sp>
            <p:nvSpPr>
              <p:cNvPr id="728765" name="Rectangle 701">
                <a:extLst>
                  <a:ext uri="{FF2B5EF4-FFF2-40B4-BE49-F238E27FC236}">
                    <a16:creationId xmlns:a16="http://schemas.microsoft.com/office/drawing/2014/main" id="{D88E4835-E2E2-4EC0-A2E7-0F9D3B5F83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921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8,14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68" name="Rectangle 180">
                <a:extLst>
                  <a:ext uri="{FF2B5EF4-FFF2-40B4-BE49-F238E27FC236}">
                    <a16:creationId xmlns:a16="http://schemas.microsoft.com/office/drawing/2014/main" id="{CCDA412B-4A09-4355-BE91-10BE18C06D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921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71" name="Group 183">
              <a:extLst>
                <a:ext uri="{FF2B5EF4-FFF2-40B4-BE49-F238E27FC236}">
                  <a16:creationId xmlns:a16="http://schemas.microsoft.com/office/drawing/2014/main" id="{890899AD-AFFC-4DE1-B179-17B1E2A58B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9600"/>
              <a:ext cx="252" cy="384"/>
              <a:chOff x="0" y="9600"/>
              <a:chExt cx="252" cy="384"/>
            </a:xfrm>
          </p:grpSpPr>
          <p:sp>
            <p:nvSpPr>
              <p:cNvPr id="728766" name="Rectangle 702">
                <a:extLst>
                  <a:ext uri="{FF2B5EF4-FFF2-40B4-BE49-F238E27FC236}">
                    <a16:creationId xmlns:a16="http://schemas.microsoft.com/office/drawing/2014/main" id="{335A5390-84D3-446E-849B-057715DAAC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9600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24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270" name="Rectangle 182">
                <a:extLst>
                  <a:ext uri="{FF2B5EF4-FFF2-40B4-BE49-F238E27FC236}">
                    <a16:creationId xmlns:a16="http://schemas.microsoft.com/office/drawing/2014/main" id="{FB1A7D4F-8657-459E-8ABE-36F6DE6ED9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9600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73" name="Group 185">
              <a:extLst>
                <a:ext uri="{FF2B5EF4-FFF2-40B4-BE49-F238E27FC236}">
                  <a16:creationId xmlns:a16="http://schemas.microsoft.com/office/drawing/2014/main" id="{16622199-5F79-4699-9275-C1C2CB888C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9600"/>
              <a:ext cx="528" cy="384"/>
              <a:chOff x="252" y="9600"/>
              <a:chExt cx="528" cy="384"/>
            </a:xfrm>
          </p:grpSpPr>
          <p:sp>
            <p:nvSpPr>
              <p:cNvPr id="728767" name="Rectangle 703">
                <a:extLst>
                  <a:ext uri="{FF2B5EF4-FFF2-40B4-BE49-F238E27FC236}">
                    <a16:creationId xmlns:a16="http://schemas.microsoft.com/office/drawing/2014/main" id="{4D588183-7459-4336-B5E8-7990DAA5BA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9600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0,41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72" name="Rectangle 184">
                <a:extLst>
                  <a:ext uri="{FF2B5EF4-FFF2-40B4-BE49-F238E27FC236}">
                    <a16:creationId xmlns:a16="http://schemas.microsoft.com/office/drawing/2014/main" id="{4790CC6F-5B7A-4DB8-A341-E3CD3CBEC3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9600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75" name="Group 187">
              <a:extLst>
                <a:ext uri="{FF2B5EF4-FFF2-40B4-BE49-F238E27FC236}">
                  <a16:creationId xmlns:a16="http://schemas.microsoft.com/office/drawing/2014/main" id="{200177EE-C883-44C3-94DB-F21CC1579B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9600"/>
              <a:ext cx="504" cy="384"/>
              <a:chOff x="780" y="9600"/>
              <a:chExt cx="504" cy="384"/>
            </a:xfrm>
          </p:grpSpPr>
          <p:sp>
            <p:nvSpPr>
              <p:cNvPr id="728768" name="Rectangle 704">
                <a:extLst>
                  <a:ext uri="{FF2B5EF4-FFF2-40B4-BE49-F238E27FC236}">
                    <a16:creationId xmlns:a16="http://schemas.microsoft.com/office/drawing/2014/main" id="{9864A19C-EE0D-4BBD-AD19-0E118A3ED3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9600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0,45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74" name="Rectangle 186">
                <a:extLst>
                  <a:ext uri="{FF2B5EF4-FFF2-40B4-BE49-F238E27FC236}">
                    <a16:creationId xmlns:a16="http://schemas.microsoft.com/office/drawing/2014/main" id="{B3E857A5-BBB0-4B7D-9763-67CAEDC6E7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9600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77" name="Group 189">
              <a:extLst>
                <a:ext uri="{FF2B5EF4-FFF2-40B4-BE49-F238E27FC236}">
                  <a16:creationId xmlns:a16="http://schemas.microsoft.com/office/drawing/2014/main" id="{0594C722-20B4-423F-9627-045F6FB875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9600"/>
              <a:ext cx="428" cy="384"/>
              <a:chOff x="1284" y="9600"/>
              <a:chExt cx="428" cy="384"/>
            </a:xfrm>
          </p:grpSpPr>
          <p:sp>
            <p:nvSpPr>
              <p:cNvPr id="728769" name="Rectangle 705">
                <a:extLst>
                  <a:ext uri="{FF2B5EF4-FFF2-40B4-BE49-F238E27FC236}">
                    <a16:creationId xmlns:a16="http://schemas.microsoft.com/office/drawing/2014/main" id="{6598F70A-BF1F-4EBC-96D2-5A03F6FC02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960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54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276" name="Rectangle 188">
                <a:extLst>
                  <a:ext uri="{FF2B5EF4-FFF2-40B4-BE49-F238E27FC236}">
                    <a16:creationId xmlns:a16="http://schemas.microsoft.com/office/drawing/2014/main" id="{19360813-7959-4B85-BA9B-3D190EF088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960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79" name="Group 191">
              <a:extLst>
                <a:ext uri="{FF2B5EF4-FFF2-40B4-BE49-F238E27FC236}">
                  <a16:creationId xmlns:a16="http://schemas.microsoft.com/office/drawing/2014/main" id="{D4EC5312-3252-422A-83A2-23FD3882EE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9600"/>
              <a:ext cx="428" cy="384"/>
              <a:chOff x="1712" y="9600"/>
              <a:chExt cx="428" cy="384"/>
            </a:xfrm>
          </p:grpSpPr>
          <p:sp>
            <p:nvSpPr>
              <p:cNvPr id="728770" name="Rectangle 706">
                <a:extLst>
                  <a:ext uri="{FF2B5EF4-FFF2-40B4-BE49-F238E27FC236}">
                    <a16:creationId xmlns:a16="http://schemas.microsoft.com/office/drawing/2014/main" id="{C73B8FC7-1EF7-4AB1-9410-FED50431ED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960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0,81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78" name="Rectangle 190">
                <a:extLst>
                  <a:ext uri="{FF2B5EF4-FFF2-40B4-BE49-F238E27FC236}">
                    <a16:creationId xmlns:a16="http://schemas.microsoft.com/office/drawing/2014/main" id="{538A2546-B4DA-4A54-8802-D6EAEA22C6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960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81" name="Group 193">
              <a:extLst>
                <a:ext uri="{FF2B5EF4-FFF2-40B4-BE49-F238E27FC236}">
                  <a16:creationId xmlns:a16="http://schemas.microsoft.com/office/drawing/2014/main" id="{3F026CC9-C903-4E2F-B08A-0087387957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9600"/>
              <a:ext cx="428" cy="384"/>
              <a:chOff x="2140" y="9600"/>
              <a:chExt cx="428" cy="384"/>
            </a:xfrm>
          </p:grpSpPr>
          <p:sp>
            <p:nvSpPr>
              <p:cNvPr id="728771" name="Rectangle 707">
                <a:extLst>
                  <a:ext uri="{FF2B5EF4-FFF2-40B4-BE49-F238E27FC236}">
                    <a16:creationId xmlns:a16="http://schemas.microsoft.com/office/drawing/2014/main" id="{9697EF72-9E23-46C6-A61F-C22BE1F80A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960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1,38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80" name="Rectangle 192">
                <a:extLst>
                  <a:ext uri="{FF2B5EF4-FFF2-40B4-BE49-F238E27FC236}">
                    <a16:creationId xmlns:a16="http://schemas.microsoft.com/office/drawing/2014/main" id="{01EF89DC-BBF4-436C-9750-739CD61671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960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83" name="Group 195">
              <a:extLst>
                <a:ext uri="{FF2B5EF4-FFF2-40B4-BE49-F238E27FC236}">
                  <a16:creationId xmlns:a16="http://schemas.microsoft.com/office/drawing/2014/main" id="{87101F58-CC0E-480A-9947-DFFDCB047B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9600"/>
              <a:ext cx="428" cy="384"/>
              <a:chOff x="2568" y="9600"/>
              <a:chExt cx="428" cy="384"/>
            </a:xfrm>
          </p:grpSpPr>
          <p:sp>
            <p:nvSpPr>
              <p:cNvPr id="728772" name="Rectangle 708">
                <a:extLst>
                  <a:ext uri="{FF2B5EF4-FFF2-40B4-BE49-F238E27FC236}">
                    <a16:creationId xmlns:a16="http://schemas.microsoft.com/office/drawing/2014/main" id="{FFDA8B9F-5C12-4589-B25A-CB3414E1AB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960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84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282" name="Rectangle 194">
                <a:extLst>
                  <a:ext uri="{FF2B5EF4-FFF2-40B4-BE49-F238E27FC236}">
                    <a16:creationId xmlns:a16="http://schemas.microsoft.com/office/drawing/2014/main" id="{3C4C7B11-E320-48AB-9584-15336B9965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960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85" name="Group 197">
              <a:extLst>
                <a:ext uri="{FF2B5EF4-FFF2-40B4-BE49-F238E27FC236}">
                  <a16:creationId xmlns:a16="http://schemas.microsoft.com/office/drawing/2014/main" id="{1716A78F-2A2E-4761-B79A-C8B97AF581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9600"/>
              <a:ext cx="428" cy="384"/>
              <a:chOff x="2996" y="9600"/>
              <a:chExt cx="428" cy="384"/>
            </a:xfrm>
          </p:grpSpPr>
          <p:sp>
            <p:nvSpPr>
              <p:cNvPr id="728773" name="Rectangle 709">
                <a:extLst>
                  <a:ext uri="{FF2B5EF4-FFF2-40B4-BE49-F238E27FC236}">
                    <a16:creationId xmlns:a16="http://schemas.microsoft.com/office/drawing/2014/main" id="{5036B234-8EB9-4881-B906-4F1C355EA1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960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0,994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84" name="Rectangle 196">
                <a:extLst>
                  <a:ext uri="{FF2B5EF4-FFF2-40B4-BE49-F238E27FC236}">
                    <a16:creationId xmlns:a16="http://schemas.microsoft.com/office/drawing/2014/main" id="{680D635F-909D-4E60-832B-D077BC0116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960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87" name="Group 199">
              <a:extLst>
                <a:ext uri="{FF2B5EF4-FFF2-40B4-BE49-F238E27FC236}">
                  <a16:creationId xmlns:a16="http://schemas.microsoft.com/office/drawing/2014/main" id="{556BAB4B-95F3-49F3-BAE6-272029F947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9600"/>
              <a:ext cx="428" cy="384"/>
              <a:chOff x="3424" y="9600"/>
              <a:chExt cx="428" cy="384"/>
            </a:xfrm>
          </p:grpSpPr>
          <p:sp>
            <p:nvSpPr>
              <p:cNvPr id="728774" name="Rectangle 710">
                <a:extLst>
                  <a:ext uri="{FF2B5EF4-FFF2-40B4-BE49-F238E27FC236}">
                    <a16:creationId xmlns:a16="http://schemas.microsoft.com/office/drawing/2014/main" id="{64A22D85-E10B-43CF-8CF1-233F3AE0D0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960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9,51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86" name="Rectangle 198">
                <a:extLst>
                  <a:ext uri="{FF2B5EF4-FFF2-40B4-BE49-F238E27FC236}">
                    <a16:creationId xmlns:a16="http://schemas.microsoft.com/office/drawing/2014/main" id="{0BF3BC95-1C89-4C49-8C3E-2201B01A2D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960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89" name="Group 201">
              <a:extLst>
                <a:ext uri="{FF2B5EF4-FFF2-40B4-BE49-F238E27FC236}">
                  <a16:creationId xmlns:a16="http://schemas.microsoft.com/office/drawing/2014/main" id="{1E32528A-5661-4FA1-B13F-F0673CA09C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9984"/>
              <a:ext cx="252" cy="384"/>
              <a:chOff x="0" y="9984"/>
              <a:chExt cx="252" cy="384"/>
            </a:xfrm>
          </p:grpSpPr>
          <p:sp>
            <p:nvSpPr>
              <p:cNvPr id="728775" name="Rectangle 711">
                <a:extLst>
                  <a:ext uri="{FF2B5EF4-FFF2-40B4-BE49-F238E27FC236}">
                    <a16:creationId xmlns:a16="http://schemas.microsoft.com/office/drawing/2014/main" id="{62087CEE-D42E-4B70-AC03-1EB92639AC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9984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25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288" name="Rectangle 200">
                <a:extLst>
                  <a:ext uri="{FF2B5EF4-FFF2-40B4-BE49-F238E27FC236}">
                    <a16:creationId xmlns:a16="http://schemas.microsoft.com/office/drawing/2014/main" id="{6725DAF3-027D-43D4-8700-8E93CE6D0D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9984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91" name="Group 203">
              <a:extLst>
                <a:ext uri="{FF2B5EF4-FFF2-40B4-BE49-F238E27FC236}">
                  <a16:creationId xmlns:a16="http://schemas.microsoft.com/office/drawing/2014/main" id="{DA592EC0-2DD5-489E-BE45-1B5397577B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9984"/>
              <a:ext cx="528" cy="384"/>
              <a:chOff x="252" y="9984"/>
              <a:chExt cx="528" cy="384"/>
            </a:xfrm>
          </p:grpSpPr>
          <p:sp>
            <p:nvSpPr>
              <p:cNvPr id="728776" name="Rectangle 712">
                <a:extLst>
                  <a:ext uri="{FF2B5EF4-FFF2-40B4-BE49-F238E27FC236}">
                    <a16:creationId xmlns:a16="http://schemas.microsoft.com/office/drawing/2014/main" id="{965A7372-2BDE-4280-B919-F0E40C2A37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9984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0,42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90" name="Rectangle 202">
                <a:extLst>
                  <a:ext uri="{FF2B5EF4-FFF2-40B4-BE49-F238E27FC236}">
                    <a16:creationId xmlns:a16="http://schemas.microsoft.com/office/drawing/2014/main" id="{ECC5420C-5179-4717-8B3D-B894DD3C2A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9984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93" name="Group 205">
              <a:extLst>
                <a:ext uri="{FF2B5EF4-FFF2-40B4-BE49-F238E27FC236}">
                  <a16:creationId xmlns:a16="http://schemas.microsoft.com/office/drawing/2014/main" id="{2B120BC4-9CFF-44A5-AC45-0B2DD3BD53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9984"/>
              <a:ext cx="504" cy="384"/>
              <a:chOff x="780" y="9984"/>
              <a:chExt cx="504" cy="384"/>
            </a:xfrm>
          </p:grpSpPr>
          <p:sp>
            <p:nvSpPr>
              <p:cNvPr id="728777" name="Rectangle 713">
                <a:extLst>
                  <a:ext uri="{FF2B5EF4-FFF2-40B4-BE49-F238E27FC236}">
                    <a16:creationId xmlns:a16="http://schemas.microsoft.com/office/drawing/2014/main" id="{0F4CF71D-E6D2-436F-A268-BE22445DC0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9984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0,47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92" name="Rectangle 204">
                <a:extLst>
                  <a:ext uri="{FF2B5EF4-FFF2-40B4-BE49-F238E27FC236}">
                    <a16:creationId xmlns:a16="http://schemas.microsoft.com/office/drawing/2014/main" id="{9CB93613-18E8-4A4A-9251-0F8C0C488A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9984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95" name="Group 207">
              <a:extLst>
                <a:ext uri="{FF2B5EF4-FFF2-40B4-BE49-F238E27FC236}">
                  <a16:creationId xmlns:a16="http://schemas.microsoft.com/office/drawing/2014/main" id="{876E0980-4626-490D-B7F3-ED426DD7E2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9984"/>
              <a:ext cx="428" cy="384"/>
              <a:chOff x="1284" y="9984"/>
              <a:chExt cx="428" cy="384"/>
            </a:xfrm>
          </p:grpSpPr>
          <p:sp>
            <p:nvSpPr>
              <p:cNvPr id="728778" name="Rectangle 714">
                <a:extLst>
                  <a:ext uri="{FF2B5EF4-FFF2-40B4-BE49-F238E27FC236}">
                    <a16:creationId xmlns:a16="http://schemas.microsoft.com/office/drawing/2014/main" id="{97E0AE81-1A59-49B4-BF9A-D23AE4FFDA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998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55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294" name="Rectangle 206">
                <a:extLst>
                  <a:ext uri="{FF2B5EF4-FFF2-40B4-BE49-F238E27FC236}">
                    <a16:creationId xmlns:a16="http://schemas.microsoft.com/office/drawing/2014/main" id="{4C9E7B15-BE10-494A-9104-855F7A5821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998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97" name="Group 209">
              <a:extLst>
                <a:ext uri="{FF2B5EF4-FFF2-40B4-BE49-F238E27FC236}">
                  <a16:creationId xmlns:a16="http://schemas.microsoft.com/office/drawing/2014/main" id="{35F1943C-F523-485A-8DA2-9F4C4C651E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9984"/>
              <a:ext cx="428" cy="384"/>
              <a:chOff x="1712" y="9984"/>
              <a:chExt cx="428" cy="384"/>
            </a:xfrm>
          </p:grpSpPr>
          <p:sp>
            <p:nvSpPr>
              <p:cNvPr id="728779" name="Rectangle 715">
                <a:extLst>
                  <a:ext uri="{FF2B5EF4-FFF2-40B4-BE49-F238E27FC236}">
                    <a16:creationId xmlns:a16="http://schemas.microsoft.com/office/drawing/2014/main" id="{B7138524-B1C1-40AF-8F51-2F1CAA5E47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998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0,82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96" name="Rectangle 208">
                <a:extLst>
                  <a:ext uri="{FF2B5EF4-FFF2-40B4-BE49-F238E27FC236}">
                    <a16:creationId xmlns:a16="http://schemas.microsoft.com/office/drawing/2014/main" id="{FEE4A2EE-07D4-46A7-812D-7DB6DFC537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998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299" name="Group 211">
              <a:extLst>
                <a:ext uri="{FF2B5EF4-FFF2-40B4-BE49-F238E27FC236}">
                  <a16:creationId xmlns:a16="http://schemas.microsoft.com/office/drawing/2014/main" id="{51020E6E-AEC6-4F34-A5FC-9B5DA63CD1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9984"/>
              <a:ext cx="428" cy="384"/>
              <a:chOff x="2140" y="9984"/>
              <a:chExt cx="428" cy="384"/>
            </a:xfrm>
          </p:grpSpPr>
          <p:sp>
            <p:nvSpPr>
              <p:cNvPr id="728780" name="Rectangle 716">
                <a:extLst>
                  <a:ext uri="{FF2B5EF4-FFF2-40B4-BE49-F238E27FC236}">
                    <a16:creationId xmlns:a16="http://schemas.microsoft.com/office/drawing/2014/main" id="{481B078F-049F-4450-97EC-0B5A1DC42F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998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1,43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298" name="Rectangle 210">
                <a:extLst>
                  <a:ext uri="{FF2B5EF4-FFF2-40B4-BE49-F238E27FC236}">
                    <a16:creationId xmlns:a16="http://schemas.microsoft.com/office/drawing/2014/main" id="{7EB2E11E-9185-46BE-B3AA-C647A70858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998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01" name="Group 213">
              <a:extLst>
                <a:ext uri="{FF2B5EF4-FFF2-40B4-BE49-F238E27FC236}">
                  <a16:creationId xmlns:a16="http://schemas.microsoft.com/office/drawing/2014/main" id="{6B9BBFBE-510A-4FD0-8719-17B424E9DE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9984"/>
              <a:ext cx="428" cy="384"/>
              <a:chOff x="2568" y="9984"/>
              <a:chExt cx="428" cy="384"/>
            </a:xfrm>
          </p:grpSpPr>
          <p:sp>
            <p:nvSpPr>
              <p:cNvPr id="728781" name="Rectangle 717">
                <a:extLst>
                  <a:ext uri="{FF2B5EF4-FFF2-40B4-BE49-F238E27FC236}">
                    <a16:creationId xmlns:a16="http://schemas.microsoft.com/office/drawing/2014/main" id="{3DC3B6C2-4C4B-401E-A075-D2EE5E6276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998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85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300" name="Rectangle 212">
                <a:extLst>
                  <a:ext uri="{FF2B5EF4-FFF2-40B4-BE49-F238E27FC236}">
                    <a16:creationId xmlns:a16="http://schemas.microsoft.com/office/drawing/2014/main" id="{E35DB6C3-E2DE-4CB1-BB5D-3713596A12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998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03" name="Group 215">
              <a:extLst>
                <a:ext uri="{FF2B5EF4-FFF2-40B4-BE49-F238E27FC236}">
                  <a16:creationId xmlns:a16="http://schemas.microsoft.com/office/drawing/2014/main" id="{17D0A83B-8B04-4E10-9842-4C6423942D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9984"/>
              <a:ext cx="428" cy="384"/>
              <a:chOff x="2996" y="9984"/>
              <a:chExt cx="428" cy="384"/>
            </a:xfrm>
          </p:grpSpPr>
          <p:sp>
            <p:nvSpPr>
              <p:cNvPr id="728782" name="Rectangle 718">
                <a:extLst>
                  <a:ext uri="{FF2B5EF4-FFF2-40B4-BE49-F238E27FC236}">
                    <a16:creationId xmlns:a16="http://schemas.microsoft.com/office/drawing/2014/main" id="{A5BF7C13-75F9-40E2-A6DF-8DFF8B641F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998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0,996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02" name="Rectangle 214">
                <a:extLst>
                  <a:ext uri="{FF2B5EF4-FFF2-40B4-BE49-F238E27FC236}">
                    <a16:creationId xmlns:a16="http://schemas.microsoft.com/office/drawing/2014/main" id="{20950B47-C3A5-49D5-94AA-AA782526BB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998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05" name="Group 217">
              <a:extLst>
                <a:ext uri="{FF2B5EF4-FFF2-40B4-BE49-F238E27FC236}">
                  <a16:creationId xmlns:a16="http://schemas.microsoft.com/office/drawing/2014/main" id="{78325F4E-DD5C-4CB7-9D4B-47D4FE68E9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9984"/>
              <a:ext cx="428" cy="384"/>
              <a:chOff x="3424" y="9984"/>
              <a:chExt cx="428" cy="384"/>
            </a:xfrm>
          </p:grpSpPr>
          <p:sp>
            <p:nvSpPr>
              <p:cNvPr id="728783" name="Rectangle 719">
                <a:extLst>
                  <a:ext uri="{FF2B5EF4-FFF2-40B4-BE49-F238E27FC236}">
                    <a16:creationId xmlns:a16="http://schemas.microsoft.com/office/drawing/2014/main" id="{390C9317-DF2C-414E-8304-D8EE52E9C7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9984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11,43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04" name="Rectangle 216">
                <a:extLst>
                  <a:ext uri="{FF2B5EF4-FFF2-40B4-BE49-F238E27FC236}">
                    <a16:creationId xmlns:a16="http://schemas.microsoft.com/office/drawing/2014/main" id="{6DE380C2-E4EF-465A-8F9C-31AD92A289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9984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07" name="Group 219">
              <a:extLst>
                <a:ext uri="{FF2B5EF4-FFF2-40B4-BE49-F238E27FC236}">
                  <a16:creationId xmlns:a16="http://schemas.microsoft.com/office/drawing/2014/main" id="{FCF2392D-C62F-4EE6-A28D-BDCA7BCA5C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0368"/>
              <a:ext cx="252" cy="384"/>
              <a:chOff x="0" y="10368"/>
              <a:chExt cx="252" cy="384"/>
            </a:xfrm>
          </p:grpSpPr>
          <p:sp>
            <p:nvSpPr>
              <p:cNvPr id="728784" name="Rectangle 720">
                <a:extLst>
                  <a:ext uri="{FF2B5EF4-FFF2-40B4-BE49-F238E27FC236}">
                    <a16:creationId xmlns:a16="http://schemas.microsoft.com/office/drawing/2014/main" id="{90F98014-989A-48B8-A016-B927BA58E7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10368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26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306" name="Rectangle 218">
                <a:extLst>
                  <a:ext uri="{FF2B5EF4-FFF2-40B4-BE49-F238E27FC236}">
                    <a16:creationId xmlns:a16="http://schemas.microsoft.com/office/drawing/2014/main" id="{BD50E6F7-6E35-4036-A221-B1CE13A9AF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0368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09" name="Group 221">
              <a:extLst>
                <a:ext uri="{FF2B5EF4-FFF2-40B4-BE49-F238E27FC236}">
                  <a16:creationId xmlns:a16="http://schemas.microsoft.com/office/drawing/2014/main" id="{386E74EC-5C63-4ACB-931A-614335D177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10368"/>
              <a:ext cx="528" cy="384"/>
              <a:chOff x="252" y="10368"/>
              <a:chExt cx="528" cy="384"/>
            </a:xfrm>
          </p:grpSpPr>
          <p:sp>
            <p:nvSpPr>
              <p:cNvPr id="728785" name="Rectangle 721">
                <a:extLst>
                  <a:ext uri="{FF2B5EF4-FFF2-40B4-BE49-F238E27FC236}">
                    <a16:creationId xmlns:a16="http://schemas.microsoft.com/office/drawing/2014/main" id="{60DFD1BA-638C-4279-8ED0-EF5AC8271C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10368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0,44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08" name="Rectangle 220">
                <a:extLst>
                  <a:ext uri="{FF2B5EF4-FFF2-40B4-BE49-F238E27FC236}">
                    <a16:creationId xmlns:a16="http://schemas.microsoft.com/office/drawing/2014/main" id="{939FDF33-289F-40A4-B1D2-4BC66FA59B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10368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11" name="Group 223">
              <a:extLst>
                <a:ext uri="{FF2B5EF4-FFF2-40B4-BE49-F238E27FC236}">
                  <a16:creationId xmlns:a16="http://schemas.microsoft.com/office/drawing/2014/main" id="{382336AC-B85B-4EEE-95FD-F12C8F771B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10368"/>
              <a:ext cx="504" cy="384"/>
              <a:chOff x="780" y="10368"/>
              <a:chExt cx="504" cy="384"/>
            </a:xfrm>
          </p:grpSpPr>
          <p:sp>
            <p:nvSpPr>
              <p:cNvPr id="728786" name="Rectangle 722">
                <a:extLst>
                  <a:ext uri="{FF2B5EF4-FFF2-40B4-BE49-F238E27FC236}">
                    <a16:creationId xmlns:a16="http://schemas.microsoft.com/office/drawing/2014/main" id="{DD6B9CB1-4741-45BB-8DB2-7B49EB0598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10368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0,49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10" name="Rectangle 222">
                <a:extLst>
                  <a:ext uri="{FF2B5EF4-FFF2-40B4-BE49-F238E27FC236}">
                    <a16:creationId xmlns:a16="http://schemas.microsoft.com/office/drawing/2014/main" id="{8B75F6D8-FBE7-4E55-BB0E-01ED95DA5F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0368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13" name="Group 225">
              <a:extLst>
                <a:ext uri="{FF2B5EF4-FFF2-40B4-BE49-F238E27FC236}">
                  <a16:creationId xmlns:a16="http://schemas.microsoft.com/office/drawing/2014/main" id="{36E778AA-136A-4CB0-86D4-C9DFC44700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10368"/>
              <a:ext cx="428" cy="384"/>
              <a:chOff x="1284" y="10368"/>
              <a:chExt cx="428" cy="384"/>
            </a:xfrm>
          </p:grpSpPr>
          <p:sp>
            <p:nvSpPr>
              <p:cNvPr id="728787" name="Rectangle 723">
                <a:extLst>
                  <a:ext uri="{FF2B5EF4-FFF2-40B4-BE49-F238E27FC236}">
                    <a16:creationId xmlns:a16="http://schemas.microsoft.com/office/drawing/2014/main" id="{1147B962-EFA3-40BE-95FC-467719A83A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1036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56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312" name="Rectangle 224">
                <a:extLst>
                  <a:ext uri="{FF2B5EF4-FFF2-40B4-BE49-F238E27FC236}">
                    <a16:creationId xmlns:a16="http://schemas.microsoft.com/office/drawing/2014/main" id="{0248885A-3243-4D3D-A00B-AAC69A6A9F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1036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15" name="Group 227">
              <a:extLst>
                <a:ext uri="{FF2B5EF4-FFF2-40B4-BE49-F238E27FC236}">
                  <a16:creationId xmlns:a16="http://schemas.microsoft.com/office/drawing/2014/main" id="{C8A03015-FA9B-4C4A-A2D0-EEA6C3EBAA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10368"/>
              <a:ext cx="428" cy="384"/>
              <a:chOff x="1712" y="10368"/>
              <a:chExt cx="428" cy="384"/>
            </a:xfrm>
          </p:grpSpPr>
          <p:sp>
            <p:nvSpPr>
              <p:cNvPr id="728788" name="Rectangle 724">
                <a:extLst>
                  <a:ext uri="{FF2B5EF4-FFF2-40B4-BE49-F238E27FC236}">
                    <a16:creationId xmlns:a16="http://schemas.microsoft.com/office/drawing/2014/main" id="{A6D544C5-6EEB-460A-AF98-4640FCCDA8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1036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0,83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14" name="Rectangle 226">
                <a:extLst>
                  <a:ext uri="{FF2B5EF4-FFF2-40B4-BE49-F238E27FC236}">
                    <a16:creationId xmlns:a16="http://schemas.microsoft.com/office/drawing/2014/main" id="{996C0D21-D58A-4BAA-BA37-CD89F20BD8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1036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17" name="Group 229">
              <a:extLst>
                <a:ext uri="{FF2B5EF4-FFF2-40B4-BE49-F238E27FC236}">
                  <a16:creationId xmlns:a16="http://schemas.microsoft.com/office/drawing/2014/main" id="{4D5F89CC-6604-45C9-9FC4-514B8F2CED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10368"/>
              <a:ext cx="428" cy="384"/>
              <a:chOff x="2140" y="10368"/>
              <a:chExt cx="428" cy="384"/>
            </a:xfrm>
          </p:grpSpPr>
          <p:sp>
            <p:nvSpPr>
              <p:cNvPr id="728789" name="Rectangle 725">
                <a:extLst>
                  <a:ext uri="{FF2B5EF4-FFF2-40B4-BE49-F238E27FC236}">
                    <a16:creationId xmlns:a16="http://schemas.microsoft.com/office/drawing/2014/main" id="{4EFC3F37-7777-419D-A8CC-CA6830702A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1036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1,48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16" name="Rectangle 228">
                <a:extLst>
                  <a:ext uri="{FF2B5EF4-FFF2-40B4-BE49-F238E27FC236}">
                    <a16:creationId xmlns:a16="http://schemas.microsoft.com/office/drawing/2014/main" id="{E925DE3B-1D9F-4D56-A6F0-DFD17912DA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1036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19" name="Group 231">
              <a:extLst>
                <a:ext uri="{FF2B5EF4-FFF2-40B4-BE49-F238E27FC236}">
                  <a16:creationId xmlns:a16="http://schemas.microsoft.com/office/drawing/2014/main" id="{FD18F558-3DD6-4A51-8F25-8812D074E9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10368"/>
              <a:ext cx="428" cy="384"/>
              <a:chOff x="2568" y="10368"/>
              <a:chExt cx="428" cy="384"/>
            </a:xfrm>
          </p:grpSpPr>
          <p:sp>
            <p:nvSpPr>
              <p:cNvPr id="728790" name="Rectangle 726">
                <a:extLst>
                  <a:ext uri="{FF2B5EF4-FFF2-40B4-BE49-F238E27FC236}">
                    <a16:creationId xmlns:a16="http://schemas.microsoft.com/office/drawing/2014/main" id="{C7883760-4E35-483C-900F-3DC2ACF2CC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1036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86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318" name="Rectangle 230">
                <a:extLst>
                  <a:ext uri="{FF2B5EF4-FFF2-40B4-BE49-F238E27FC236}">
                    <a16:creationId xmlns:a16="http://schemas.microsoft.com/office/drawing/2014/main" id="{F9D38EB9-F9B7-4C41-8744-2A03710B06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1036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21" name="Group 233">
              <a:extLst>
                <a:ext uri="{FF2B5EF4-FFF2-40B4-BE49-F238E27FC236}">
                  <a16:creationId xmlns:a16="http://schemas.microsoft.com/office/drawing/2014/main" id="{B9B30789-115F-481F-AC41-BB9D7300B8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10368"/>
              <a:ext cx="428" cy="384"/>
              <a:chOff x="2996" y="10368"/>
              <a:chExt cx="428" cy="384"/>
            </a:xfrm>
          </p:grpSpPr>
          <p:sp>
            <p:nvSpPr>
              <p:cNvPr id="728791" name="Rectangle 727">
                <a:extLst>
                  <a:ext uri="{FF2B5EF4-FFF2-40B4-BE49-F238E27FC236}">
                    <a16:creationId xmlns:a16="http://schemas.microsoft.com/office/drawing/2014/main" id="{DDA9C9D8-CDF1-4480-B535-6B4314B69B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1036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0,998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20" name="Rectangle 232">
                <a:extLst>
                  <a:ext uri="{FF2B5EF4-FFF2-40B4-BE49-F238E27FC236}">
                    <a16:creationId xmlns:a16="http://schemas.microsoft.com/office/drawing/2014/main" id="{2E2104F9-41F9-4BF9-A74E-1A5F348318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1036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23" name="Group 235">
              <a:extLst>
                <a:ext uri="{FF2B5EF4-FFF2-40B4-BE49-F238E27FC236}">
                  <a16:creationId xmlns:a16="http://schemas.microsoft.com/office/drawing/2014/main" id="{47751772-4DF1-4A12-A16C-53DD7BF0DB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10368"/>
              <a:ext cx="428" cy="384"/>
              <a:chOff x="3424" y="10368"/>
              <a:chExt cx="428" cy="384"/>
            </a:xfrm>
          </p:grpSpPr>
          <p:sp>
            <p:nvSpPr>
              <p:cNvPr id="728792" name="Rectangle 728">
                <a:extLst>
                  <a:ext uri="{FF2B5EF4-FFF2-40B4-BE49-F238E27FC236}">
                    <a16:creationId xmlns:a16="http://schemas.microsoft.com/office/drawing/2014/main" id="{CE63EA07-5DFD-4C2A-9F4B-712BC8A21D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10368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14,30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22" name="Rectangle 234">
                <a:extLst>
                  <a:ext uri="{FF2B5EF4-FFF2-40B4-BE49-F238E27FC236}">
                    <a16:creationId xmlns:a16="http://schemas.microsoft.com/office/drawing/2014/main" id="{5F8B076E-9834-4003-A7AC-EA79880302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10368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25" name="Group 237">
              <a:extLst>
                <a:ext uri="{FF2B5EF4-FFF2-40B4-BE49-F238E27FC236}">
                  <a16:creationId xmlns:a16="http://schemas.microsoft.com/office/drawing/2014/main" id="{7BAEBD18-E0E0-436A-957E-62539C1D3E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0752"/>
              <a:ext cx="252" cy="384"/>
              <a:chOff x="0" y="10752"/>
              <a:chExt cx="252" cy="384"/>
            </a:xfrm>
          </p:grpSpPr>
          <p:sp>
            <p:nvSpPr>
              <p:cNvPr id="728793" name="Rectangle 729">
                <a:extLst>
                  <a:ext uri="{FF2B5EF4-FFF2-40B4-BE49-F238E27FC236}">
                    <a16:creationId xmlns:a16="http://schemas.microsoft.com/office/drawing/2014/main" id="{E7EFBA8A-BED9-4572-85A7-93DE807C25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10752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27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324" name="Rectangle 236">
                <a:extLst>
                  <a:ext uri="{FF2B5EF4-FFF2-40B4-BE49-F238E27FC236}">
                    <a16:creationId xmlns:a16="http://schemas.microsoft.com/office/drawing/2014/main" id="{500A9F2B-9520-497A-80AF-E0E8BD820D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0752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27" name="Group 239">
              <a:extLst>
                <a:ext uri="{FF2B5EF4-FFF2-40B4-BE49-F238E27FC236}">
                  <a16:creationId xmlns:a16="http://schemas.microsoft.com/office/drawing/2014/main" id="{E507794D-B530-4CF0-8282-2F7BA693CE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10752"/>
              <a:ext cx="528" cy="384"/>
              <a:chOff x="252" y="10752"/>
              <a:chExt cx="528" cy="384"/>
            </a:xfrm>
          </p:grpSpPr>
          <p:sp>
            <p:nvSpPr>
              <p:cNvPr id="728794" name="Rectangle 730">
                <a:extLst>
                  <a:ext uri="{FF2B5EF4-FFF2-40B4-BE49-F238E27FC236}">
                    <a16:creationId xmlns:a16="http://schemas.microsoft.com/office/drawing/2014/main" id="{358969F8-E3A9-4D3B-818C-83DC73F8C7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10752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0,45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26" name="Rectangle 238">
                <a:extLst>
                  <a:ext uri="{FF2B5EF4-FFF2-40B4-BE49-F238E27FC236}">
                    <a16:creationId xmlns:a16="http://schemas.microsoft.com/office/drawing/2014/main" id="{84A87FF6-0FAB-4926-9108-90E1AC1D3C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10752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29" name="Group 241">
              <a:extLst>
                <a:ext uri="{FF2B5EF4-FFF2-40B4-BE49-F238E27FC236}">
                  <a16:creationId xmlns:a16="http://schemas.microsoft.com/office/drawing/2014/main" id="{C791CE4C-C639-4405-A6A8-3A690C88C0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10752"/>
              <a:ext cx="504" cy="384"/>
              <a:chOff x="780" y="10752"/>
              <a:chExt cx="504" cy="384"/>
            </a:xfrm>
          </p:grpSpPr>
          <p:sp>
            <p:nvSpPr>
              <p:cNvPr id="728795" name="Rectangle 731">
                <a:extLst>
                  <a:ext uri="{FF2B5EF4-FFF2-40B4-BE49-F238E27FC236}">
                    <a16:creationId xmlns:a16="http://schemas.microsoft.com/office/drawing/2014/main" id="{208B6E4B-6678-4EF4-A06E-E8E816A07C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10752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0,51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28" name="Rectangle 240">
                <a:extLst>
                  <a:ext uri="{FF2B5EF4-FFF2-40B4-BE49-F238E27FC236}">
                    <a16:creationId xmlns:a16="http://schemas.microsoft.com/office/drawing/2014/main" id="{DF10717A-4E78-454E-803C-1B222EF5AE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0752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31" name="Group 243">
              <a:extLst>
                <a:ext uri="{FF2B5EF4-FFF2-40B4-BE49-F238E27FC236}">
                  <a16:creationId xmlns:a16="http://schemas.microsoft.com/office/drawing/2014/main" id="{F2CD43A6-6E63-40C9-9ADA-1AA55156B4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10752"/>
              <a:ext cx="428" cy="384"/>
              <a:chOff x="1284" y="10752"/>
              <a:chExt cx="428" cy="384"/>
            </a:xfrm>
          </p:grpSpPr>
          <p:sp>
            <p:nvSpPr>
              <p:cNvPr id="728796" name="Rectangle 732">
                <a:extLst>
                  <a:ext uri="{FF2B5EF4-FFF2-40B4-BE49-F238E27FC236}">
                    <a16:creationId xmlns:a16="http://schemas.microsoft.com/office/drawing/2014/main" id="{D9A7B5A7-0ADA-40D5-A4CB-C868676969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1075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57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330" name="Rectangle 242">
                <a:extLst>
                  <a:ext uri="{FF2B5EF4-FFF2-40B4-BE49-F238E27FC236}">
                    <a16:creationId xmlns:a16="http://schemas.microsoft.com/office/drawing/2014/main" id="{C0CBFAF1-4728-4B84-911F-3F3A533EC5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1075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33" name="Group 245">
              <a:extLst>
                <a:ext uri="{FF2B5EF4-FFF2-40B4-BE49-F238E27FC236}">
                  <a16:creationId xmlns:a16="http://schemas.microsoft.com/office/drawing/2014/main" id="{886890C2-0BF4-45D4-9957-4E9A215560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10752"/>
              <a:ext cx="428" cy="384"/>
              <a:chOff x="1712" y="10752"/>
              <a:chExt cx="428" cy="384"/>
            </a:xfrm>
          </p:grpSpPr>
          <p:sp>
            <p:nvSpPr>
              <p:cNvPr id="728797" name="Rectangle 733">
                <a:extLst>
                  <a:ext uri="{FF2B5EF4-FFF2-40B4-BE49-F238E27FC236}">
                    <a16:creationId xmlns:a16="http://schemas.microsoft.com/office/drawing/2014/main" id="{954EB857-715D-48FE-B63A-2139F0D743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1075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0,84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32" name="Rectangle 244">
                <a:extLst>
                  <a:ext uri="{FF2B5EF4-FFF2-40B4-BE49-F238E27FC236}">
                    <a16:creationId xmlns:a16="http://schemas.microsoft.com/office/drawing/2014/main" id="{8FDDE1D9-DCDB-4CAD-B206-CDAD19CE7A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1075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35" name="Group 247">
              <a:extLst>
                <a:ext uri="{FF2B5EF4-FFF2-40B4-BE49-F238E27FC236}">
                  <a16:creationId xmlns:a16="http://schemas.microsoft.com/office/drawing/2014/main" id="{F9E7F9C2-B097-4BA1-9E94-2C008600F8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10752"/>
              <a:ext cx="428" cy="384"/>
              <a:chOff x="2140" y="10752"/>
              <a:chExt cx="428" cy="384"/>
            </a:xfrm>
          </p:grpSpPr>
          <p:sp>
            <p:nvSpPr>
              <p:cNvPr id="728798" name="Rectangle 734">
                <a:extLst>
                  <a:ext uri="{FF2B5EF4-FFF2-40B4-BE49-F238E27FC236}">
                    <a16:creationId xmlns:a16="http://schemas.microsoft.com/office/drawing/2014/main" id="{40E3D103-0CB1-45BF-8648-D0882CDC82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1075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1,54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34" name="Rectangle 246">
                <a:extLst>
                  <a:ext uri="{FF2B5EF4-FFF2-40B4-BE49-F238E27FC236}">
                    <a16:creationId xmlns:a16="http://schemas.microsoft.com/office/drawing/2014/main" id="{9154209C-2E4C-4638-8EC8-C74F3E2D6F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1075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37" name="Group 249">
              <a:extLst>
                <a:ext uri="{FF2B5EF4-FFF2-40B4-BE49-F238E27FC236}">
                  <a16:creationId xmlns:a16="http://schemas.microsoft.com/office/drawing/2014/main" id="{708EE70E-1FE4-42B7-9608-7F04C90025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10752"/>
              <a:ext cx="428" cy="384"/>
              <a:chOff x="2568" y="10752"/>
              <a:chExt cx="428" cy="384"/>
            </a:xfrm>
          </p:grpSpPr>
          <p:sp>
            <p:nvSpPr>
              <p:cNvPr id="728799" name="Rectangle 735">
                <a:extLst>
                  <a:ext uri="{FF2B5EF4-FFF2-40B4-BE49-F238E27FC236}">
                    <a16:creationId xmlns:a16="http://schemas.microsoft.com/office/drawing/2014/main" id="{F27D081C-3741-4384-95F6-3D810CC841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1075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87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336" name="Rectangle 248">
                <a:extLst>
                  <a:ext uri="{FF2B5EF4-FFF2-40B4-BE49-F238E27FC236}">
                    <a16:creationId xmlns:a16="http://schemas.microsoft.com/office/drawing/2014/main" id="{CFD30E81-89A3-4B2B-8704-7D06043442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1075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39" name="Group 251">
              <a:extLst>
                <a:ext uri="{FF2B5EF4-FFF2-40B4-BE49-F238E27FC236}">
                  <a16:creationId xmlns:a16="http://schemas.microsoft.com/office/drawing/2014/main" id="{9D9ABC63-0A66-4484-9030-53875BB126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10752"/>
              <a:ext cx="428" cy="384"/>
              <a:chOff x="2996" y="10752"/>
              <a:chExt cx="428" cy="384"/>
            </a:xfrm>
          </p:grpSpPr>
          <p:sp>
            <p:nvSpPr>
              <p:cNvPr id="728800" name="Rectangle 736">
                <a:extLst>
                  <a:ext uri="{FF2B5EF4-FFF2-40B4-BE49-F238E27FC236}">
                    <a16:creationId xmlns:a16="http://schemas.microsoft.com/office/drawing/2014/main" id="{1A2FBA52-DD12-4E3B-83E9-2BF84E946A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1075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0,999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38" name="Rectangle 250">
                <a:extLst>
                  <a:ext uri="{FF2B5EF4-FFF2-40B4-BE49-F238E27FC236}">
                    <a16:creationId xmlns:a16="http://schemas.microsoft.com/office/drawing/2014/main" id="{8E9CAADD-F9D7-4AD2-B971-5326AF952A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1075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41" name="Group 253">
              <a:extLst>
                <a:ext uri="{FF2B5EF4-FFF2-40B4-BE49-F238E27FC236}">
                  <a16:creationId xmlns:a16="http://schemas.microsoft.com/office/drawing/2014/main" id="{E0B0FE38-6723-4303-9356-C85866383A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10752"/>
              <a:ext cx="428" cy="384"/>
              <a:chOff x="3424" y="10752"/>
              <a:chExt cx="428" cy="384"/>
            </a:xfrm>
          </p:grpSpPr>
          <p:sp>
            <p:nvSpPr>
              <p:cNvPr id="728801" name="Rectangle 737">
                <a:extLst>
                  <a:ext uri="{FF2B5EF4-FFF2-40B4-BE49-F238E27FC236}">
                    <a16:creationId xmlns:a16="http://schemas.microsoft.com/office/drawing/2014/main" id="{AF943C09-3E5B-41A0-80F4-99CFB76255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10752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19,08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40" name="Rectangle 252">
                <a:extLst>
                  <a:ext uri="{FF2B5EF4-FFF2-40B4-BE49-F238E27FC236}">
                    <a16:creationId xmlns:a16="http://schemas.microsoft.com/office/drawing/2014/main" id="{11E5883F-1CE2-41B3-9C52-CAB6C9DF86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10752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43" name="Group 255">
              <a:extLst>
                <a:ext uri="{FF2B5EF4-FFF2-40B4-BE49-F238E27FC236}">
                  <a16:creationId xmlns:a16="http://schemas.microsoft.com/office/drawing/2014/main" id="{2FDE3E7B-934B-43D1-8E96-3624A1B86D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136"/>
              <a:ext cx="252" cy="384"/>
              <a:chOff x="0" y="11136"/>
              <a:chExt cx="252" cy="384"/>
            </a:xfrm>
          </p:grpSpPr>
          <p:sp>
            <p:nvSpPr>
              <p:cNvPr id="728802" name="Rectangle 738">
                <a:extLst>
                  <a:ext uri="{FF2B5EF4-FFF2-40B4-BE49-F238E27FC236}">
                    <a16:creationId xmlns:a16="http://schemas.microsoft.com/office/drawing/2014/main" id="{DA9E47A1-C311-47EB-9F82-5C72A02936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11136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28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342" name="Rectangle 254">
                <a:extLst>
                  <a:ext uri="{FF2B5EF4-FFF2-40B4-BE49-F238E27FC236}">
                    <a16:creationId xmlns:a16="http://schemas.microsoft.com/office/drawing/2014/main" id="{9635DF3B-3886-4FF6-9639-34D2B81740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1136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45" name="Group 257">
              <a:extLst>
                <a:ext uri="{FF2B5EF4-FFF2-40B4-BE49-F238E27FC236}">
                  <a16:creationId xmlns:a16="http://schemas.microsoft.com/office/drawing/2014/main" id="{0DB3B10B-A8DA-4525-A36E-EC8508F12C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11136"/>
              <a:ext cx="528" cy="384"/>
              <a:chOff x="252" y="11136"/>
              <a:chExt cx="528" cy="384"/>
            </a:xfrm>
          </p:grpSpPr>
          <p:sp>
            <p:nvSpPr>
              <p:cNvPr id="728803" name="Rectangle 739">
                <a:extLst>
                  <a:ext uri="{FF2B5EF4-FFF2-40B4-BE49-F238E27FC236}">
                    <a16:creationId xmlns:a16="http://schemas.microsoft.com/office/drawing/2014/main" id="{3B5D6F0F-4F62-410D-863E-B9B2720526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11136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0,47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44" name="Rectangle 256">
                <a:extLst>
                  <a:ext uri="{FF2B5EF4-FFF2-40B4-BE49-F238E27FC236}">
                    <a16:creationId xmlns:a16="http://schemas.microsoft.com/office/drawing/2014/main" id="{974F9F36-07BD-4186-838E-766B72DAAD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11136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47" name="Group 259">
              <a:extLst>
                <a:ext uri="{FF2B5EF4-FFF2-40B4-BE49-F238E27FC236}">
                  <a16:creationId xmlns:a16="http://schemas.microsoft.com/office/drawing/2014/main" id="{C2CEF2A0-8B3D-4B67-ABB2-2FA27A56B1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11136"/>
              <a:ext cx="504" cy="384"/>
              <a:chOff x="780" y="11136"/>
              <a:chExt cx="504" cy="384"/>
            </a:xfrm>
          </p:grpSpPr>
          <p:sp>
            <p:nvSpPr>
              <p:cNvPr id="728804" name="Rectangle 740">
                <a:extLst>
                  <a:ext uri="{FF2B5EF4-FFF2-40B4-BE49-F238E27FC236}">
                    <a16:creationId xmlns:a16="http://schemas.microsoft.com/office/drawing/2014/main" id="{4E359CBC-557A-42D3-B8D6-E43F5D6B6B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11136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0,53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46" name="Rectangle 258">
                <a:extLst>
                  <a:ext uri="{FF2B5EF4-FFF2-40B4-BE49-F238E27FC236}">
                    <a16:creationId xmlns:a16="http://schemas.microsoft.com/office/drawing/2014/main" id="{FE7E44B9-C5A5-4730-A459-5EF1292BCA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1136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49" name="Group 261">
              <a:extLst>
                <a:ext uri="{FF2B5EF4-FFF2-40B4-BE49-F238E27FC236}">
                  <a16:creationId xmlns:a16="http://schemas.microsoft.com/office/drawing/2014/main" id="{1C6CC7BD-4F4B-4BF2-AEF3-49106F1BF6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11136"/>
              <a:ext cx="428" cy="384"/>
              <a:chOff x="1284" y="11136"/>
              <a:chExt cx="428" cy="384"/>
            </a:xfrm>
          </p:grpSpPr>
          <p:sp>
            <p:nvSpPr>
              <p:cNvPr id="728805" name="Rectangle 741">
                <a:extLst>
                  <a:ext uri="{FF2B5EF4-FFF2-40B4-BE49-F238E27FC236}">
                    <a16:creationId xmlns:a16="http://schemas.microsoft.com/office/drawing/2014/main" id="{42D73192-60DC-4B01-9435-254F86D82A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1113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58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348" name="Rectangle 260">
                <a:extLst>
                  <a:ext uri="{FF2B5EF4-FFF2-40B4-BE49-F238E27FC236}">
                    <a16:creationId xmlns:a16="http://schemas.microsoft.com/office/drawing/2014/main" id="{EF33E04F-4E0F-4EEC-B91A-D056334B6B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1113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51" name="Group 263">
              <a:extLst>
                <a:ext uri="{FF2B5EF4-FFF2-40B4-BE49-F238E27FC236}">
                  <a16:creationId xmlns:a16="http://schemas.microsoft.com/office/drawing/2014/main" id="{DCC98476-7FFA-4479-BF3B-2F4A888C96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11136"/>
              <a:ext cx="428" cy="384"/>
              <a:chOff x="1712" y="11136"/>
              <a:chExt cx="428" cy="384"/>
            </a:xfrm>
          </p:grpSpPr>
          <p:sp>
            <p:nvSpPr>
              <p:cNvPr id="728806" name="Rectangle 742">
                <a:extLst>
                  <a:ext uri="{FF2B5EF4-FFF2-40B4-BE49-F238E27FC236}">
                    <a16:creationId xmlns:a16="http://schemas.microsoft.com/office/drawing/2014/main" id="{818CFB07-8E66-4A2F-8371-03C42A38B2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1113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0,85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50" name="Rectangle 262">
                <a:extLst>
                  <a:ext uri="{FF2B5EF4-FFF2-40B4-BE49-F238E27FC236}">
                    <a16:creationId xmlns:a16="http://schemas.microsoft.com/office/drawing/2014/main" id="{AA6ABD6D-7F84-488F-AF70-64637BB2BE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1113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53" name="Group 265">
              <a:extLst>
                <a:ext uri="{FF2B5EF4-FFF2-40B4-BE49-F238E27FC236}">
                  <a16:creationId xmlns:a16="http://schemas.microsoft.com/office/drawing/2014/main" id="{EFB995AE-3721-48EC-A7A8-0A9B8CCC75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11136"/>
              <a:ext cx="428" cy="384"/>
              <a:chOff x="2140" y="11136"/>
              <a:chExt cx="428" cy="384"/>
            </a:xfrm>
          </p:grpSpPr>
          <p:sp>
            <p:nvSpPr>
              <p:cNvPr id="728807" name="Rectangle 743">
                <a:extLst>
                  <a:ext uri="{FF2B5EF4-FFF2-40B4-BE49-F238E27FC236}">
                    <a16:creationId xmlns:a16="http://schemas.microsoft.com/office/drawing/2014/main" id="{A11AE754-0CE9-4416-85CF-DA3C2A01C7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1113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1,60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52" name="Rectangle 264">
                <a:extLst>
                  <a:ext uri="{FF2B5EF4-FFF2-40B4-BE49-F238E27FC236}">
                    <a16:creationId xmlns:a16="http://schemas.microsoft.com/office/drawing/2014/main" id="{08157E1A-0A9D-45B5-91CD-A52FB93919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1113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55" name="Group 267">
              <a:extLst>
                <a:ext uri="{FF2B5EF4-FFF2-40B4-BE49-F238E27FC236}">
                  <a16:creationId xmlns:a16="http://schemas.microsoft.com/office/drawing/2014/main" id="{F34AECA3-634C-4C4C-8F63-48C713372C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11136"/>
              <a:ext cx="428" cy="384"/>
              <a:chOff x="2568" y="11136"/>
              <a:chExt cx="428" cy="384"/>
            </a:xfrm>
          </p:grpSpPr>
          <p:sp>
            <p:nvSpPr>
              <p:cNvPr id="728808" name="Rectangle 744">
                <a:extLst>
                  <a:ext uri="{FF2B5EF4-FFF2-40B4-BE49-F238E27FC236}">
                    <a16:creationId xmlns:a16="http://schemas.microsoft.com/office/drawing/2014/main" id="{C09D2E99-F150-4609-97D7-D9CAE5006C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1113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88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354" name="Rectangle 266">
                <a:extLst>
                  <a:ext uri="{FF2B5EF4-FFF2-40B4-BE49-F238E27FC236}">
                    <a16:creationId xmlns:a16="http://schemas.microsoft.com/office/drawing/2014/main" id="{15CD6251-95E9-4BEC-B742-49432C1E4A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1113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57" name="Group 269">
              <a:extLst>
                <a:ext uri="{FF2B5EF4-FFF2-40B4-BE49-F238E27FC236}">
                  <a16:creationId xmlns:a16="http://schemas.microsoft.com/office/drawing/2014/main" id="{BC43BCC7-B6D5-424F-B949-D77CD9B9AE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11136"/>
              <a:ext cx="428" cy="384"/>
              <a:chOff x="2996" y="11136"/>
              <a:chExt cx="428" cy="384"/>
            </a:xfrm>
          </p:grpSpPr>
          <p:sp>
            <p:nvSpPr>
              <p:cNvPr id="728809" name="Rectangle 745">
                <a:extLst>
                  <a:ext uri="{FF2B5EF4-FFF2-40B4-BE49-F238E27FC236}">
                    <a16:creationId xmlns:a16="http://schemas.microsoft.com/office/drawing/2014/main" id="{480E6C30-F0F1-44C1-A401-12960E97C3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1113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1,00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56" name="Rectangle 268">
                <a:extLst>
                  <a:ext uri="{FF2B5EF4-FFF2-40B4-BE49-F238E27FC236}">
                    <a16:creationId xmlns:a16="http://schemas.microsoft.com/office/drawing/2014/main" id="{0EB0813B-EE41-4C4E-BDF7-86256822C7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1113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59" name="Group 271">
              <a:extLst>
                <a:ext uri="{FF2B5EF4-FFF2-40B4-BE49-F238E27FC236}">
                  <a16:creationId xmlns:a16="http://schemas.microsoft.com/office/drawing/2014/main" id="{BEFDB54C-3A67-4DBD-8B54-C893841473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11136"/>
              <a:ext cx="428" cy="384"/>
              <a:chOff x="3424" y="11136"/>
              <a:chExt cx="428" cy="384"/>
            </a:xfrm>
          </p:grpSpPr>
          <p:sp>
            <p:nvSpPr>
              <p:cNvPr id="728810" name="Rectangle 746">
                <a:extLst>
                  <a:ext uri="{FF2B5EF4-FFF2-40B4-BE49-F238E27FC236}">
                    <a16:creationId xmlns:a16="http://schemas.microsoft.com/office/drawing/2014/main" id="{2914B1E1-5EFD-443F-9788-25059C4E2B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11136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28,64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58" name="Rectangle 270">
                <a:extLst>
                  <a:ext uri="{FF2B5EF4-FFF2-40B4-BE49-F238E27FC236}">
                    <a16:creationId xmlns:a16="http://schemas.microsoft.com/office/drawing/2014/main" id="{BCEC2686-F014-476E-9243-2A9A49192F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11136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61" name="Group 273">
              <a:extLst>
                <a:ext uri="{FF2B5EF4-FFF2-40B4-BE49-F238E27FC236}">
                  <a16:creationId xmlns:a16="http://schemas.microsoft.com/office/drawing/2014/main" id="{B0016607-AA99-42AF-98DF-DD0130610D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520"/>
              <a:ext cx="252" cy="384"/>
              <a:chOff x="0" y="11520"/>
              <a:chExt cx="252" cy="384"/>
            </a:xfrm>
          </p:grpSpPr>
          <p:sp>
            <p:nvSpPr>
              <p:cNvPr id="728811" name="Rectangle 747">
                <a:extLst>
                  <a:ext uri="{FF2B5EF4-FFF2-40B4-BE49-F238E27FC236}">
                    <a16:creationId xmlns:a16="http://schemas.microsoft.com/office/drawing/2014/main" id="{E06C1018-3492-4CC3-A995-C92BADA4AB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" y="11520"/>
                <a:ext cx="22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29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360" name="Rectangle 272">
                <a:extLst>
                  <a:ext uri="{FF2B5EF4-FFF2-40B4-BE49-F238E27FC236}">
                    <a16:creationId xmlns:a16="http://schemas.microsoft.com/office/drawing/2014/main" id="{FFD03883-0656-4910-A713-62D7962596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1520"/>
                <a:ext cx="252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63" name="Group 275">
              <a:extLst>
                <a:ext uri="{FF2B5EF4-FFF2-40B4-BE49-F238E27FC236}">
                  <a16:creationId xmlns:a16="http://schemas.microsoft.com/office/drawing/2014/main" id="{A7796C07-0394-4919-BAC2-1E3CCA68F9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" y="11520"/>
              <a:ext cx="528" cy="384"/>
              <a:chOff x="252" y="11520"/>
              <a:chExt cx="528" cy="384"/>
            </a:xfrm>
          </p:grpSpPr>
          <p:sp>
            <p:nvSpPr>
              <p:cNvPr id="728812" name="Rectangle 748">
                <a:extLst>
                  <a:ext uri="{FF2B5EF4-FFF2-40B4-BE49-F238E27FC236}">
                    <a16:creationId xmlns:a16="http://schemas.microsoft.com/office/drawing/2014/main" id="{05880AE4-341B-4680-9872-CFDBB9D0A8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" y="11520"/>
                <a:ext cx="5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0,48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62" name="Rectangle 274">
                <a:extLst>
                  <a:ext uri="{FF2B5EF4-FFF2-40B4-BE49-F238E27FC236}">
                    <a16:creationId xmlns:a16="http://schemas.microsoft.com/office/drawing/2014/main" id="{B1BC5522-F012-4404-8CEE-D5C3221286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11520"/>
                <a:ext cx="5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65" name="Group 277">
              <a:extLst>
                <a:ext uri="{FF2B5EF4-FFF2-40B4-BE49-F238E27FC236}">
                  <a16:creationId xmlns:a16="http://schemas.microsoft.com/office/drawing/2014/main" id="{C7678BB1-56F0-483D-BBB1-6914A8CD8E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" y="11520"/>
              <a:ext cx="504" cy="384"/>
              <a:chOff x="780" y="11520"/>
              <a:chExt cx="504" cy="384"/>
            </a:xfrm>
          </p:grpSpPr>
          <p:sp>
            <p:nvSpPr>
              <p:cNvPr id="728813" name="Rectangle 749">
                <a:extLst>
                  <a:ext uri="{FF2B5EF4-FFF2-40B4-BE49-F238E27FC236}">
                    <a16:creationId xmlns:a16="http://schemas.microsoft.com/office/drawing/2014/main" id="{BB4439DD-B1BC-4F1C-843B-AC99D292D6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" y="11520"/>
                <a:ext cx="48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0,55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64" name="Rectangle 276">
                <a:extLst>
                  <a:ext uri="{FF2B5EF4-FFF2-40B4-BE49-F238E27FC236}">
                    <a16:creationId xmlns:a16="http://schemas.microsoft.com/office/drawing/2014/main" id="{E0894B26-CE68-4B39-B603-7425EAF71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1520"/>
                <a:ext cx="504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67" name="Group 279">
              <a:extLst>
                <a:ext uri="{FF2B5EF4-FFF2-40B4-BE49-F238E27FC236}">
                  <a16:creationId xmlns:a16="http://schemas.microsoft.com/office/drawing/2014/main" id="{12A54CAD-2E89-4A0A-B12F-F80E11E8D3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4" y="11520"/>
              <a:ext cx="428" cy="384"/>
              <a:chOff x="1284" y="11520"/>
              <a:chExt cx="428" cy="384"/>
            </a:xfrm>
          </p:grpSpPr>
          <p:sp>
            <p:nvSpPr>
              <p:cNvPr id="728814" name="Rectangle 750">
                <a:extLst>
                  <a:ext uri="{FF2B5EF4-FFF2-40B4-BE49-F238E27FC236}">
                    <a16:creationId xmlns:a16="http://schemas.microsoft.com/office/drawing/2014/main" id="{8A1796AE-F601-4FAB-86E9-DC49F9F9CD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1152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59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366" name="Rectangle 278">
                <a:extLst>
                  <a:ext uri="{FF2B5EF4-FFF2-40B4-BE49-F238E27FC236}">
                    <a16:creationId xmlns:a16="http://schemas.microsoft.com/office/drawing/2014/main" id="{86DE0DDE-9349-441A-BFAA-FCBFE3CCE8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" y="1152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69" name="Group 281">
              <a:extLst>
                <a:ext uri="{FF2B5EF4-FFF2-40B4-BE49-F238E27FC236}">
                  <a16:creationId xmlns:a16="http://schemas.microsoft.com/office/drawing/2014/main" id="{FF7AB8F7-A984-4DCC-8D6C-6B336BD026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11520"/>
              <a:ext cx="428" cy="384"/>
              <a:chOff x="1712" y="11520"/>
              <a:chExt cx="428" cy="384"/>
            </a:xfrm>
          </p:grpSpPr>
          <p:sp>
            <p:nvSpPr>
              <p:cNvPr id="728815" name="Rectangle 751">
                <a:extLst>
                  <a:ext uri="{FF2B5EF4-FFF2-40B4-BE49-F238E27FC236}">
                    <a16:creationId xmlns:a16="http://schemas.microsoft.com/office/drawing/2014/main" id="{F8C16AB2-5B9E-45D7-9F1B-82F005095D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" y="1152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0,86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68" name="Rectangle 280">
                <a:extLst>
                  <a:ext uri="{FF2B5EF4-FFF2-40B4-BE49-F238E27FC236}">
                    <a16:creationId xmlns:a16="http://schemas.microsoft.com/office/drawing/2014/main" id="{60C4FBDB-3483-4070-97BC-3CE94D8EC1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2" y="1152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71" name="Group 283">
              <a:extLst>
                <a:ext uri="{FF2B5EF4-FFF2-40B4-BE49-F238E27FC236}">
                  <a16:creationId xmlns:a16="http://schemas.microsoft.com/office/drawing/2014/main" id="{1D5B6E55-E4C0-4836-8DCF-E9D682AA04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0" y="11520"/>
              <a:ext cx="428" cy="384"/>
              <a:chOff x="2140" y="11520"/>
              <a:chExt cx="428" cy="384"/>
            </a:xfrm>
          </p:grpSpPr>
          <p:sp>
            <p:nvSpPr>
              <p:cNvPr id="728816" name="Rectangle 752">
                <a:extLst>
                  <a:ext uri="{FF2B5EF4-FFF2-40B4-BE49-F238E27FC236}">
                    <a16:creationId xmlns:a16="http://schemas.microsoft.com/office/drawing/2014/main" id="{0309D536-FD28-4245-9FFE-DBCC5702BF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2" y="1152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1,66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70" name="Rectangle 282">
                <a:extLst>
                  <a:ext uri="{FF2B5EF4-FFF2-40B4-BE49-F238E27FC236}">
                    <a16:creationId xmlns:a16="http://schemas.microsoft.com/office/drawing/2014/main" id="{409219B3-AEDF-48D6-A778-5190CD87DF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1152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73" name="Group 285">
              <a:extLst>
                <a:ext uri="{FF2B5EF4-FFF2-40B4-BE49-F238E27FC236}">
                  <a16:creationId xmlns:a16="http://schemas.microsoft.com/office/drawing/2014/main" id="{28CEDEF9-0D90-45AF-AC2E-010684D9AA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8" y="11520"/>
              <a:ext cx="428" cy="384"/>
              <a:chOff x="2568" y="11520"/>
              <a:chExt cx="428" cy="384"/>
            </a:xfrm>
          </p:grpSpPr>
          <p:sp>
            <p:nvSpPr>
              <p:cNvPr id="728817" name="Rectangle 753">
                <a:extLst>
                  <a:ext uri="{FF2B5EF4-FFF2-40B4-BE49-F238E27FC236}">
                    <a16:creationId xmlns:a16="http://schemas.microsoft.com/office/drawing/2014/main" id="{301F09AD-D63E-498F-9AB4-BBE966F33D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0" y="1152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89</a:t>
                </a:r>
                <a:r>
                  <a:rPr lang="ru-RU" altLang="ru-RU" sz="1000" baseline="30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о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ru-RU" altLang="ru-RU"/>
              </a:p>
            </p:txBody>
          </p:sp>
          <p:sp>
            <p:nvSpPr>
              <p:cNvPr id="729372" name="Rectangle 284">
                <a:extLst>
                  <a:ext uri="{FF2B5EF4-FFF2-40B4-BE49-F238E27FC236}">
                    <a16:creationId xmlns:a16="http://schemas.microsoft.com/office/drawing/2014/main" id="{EB40E6AA-1DA6-4DDD-A48B-0EBECCE972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1152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75" name="Group 287">
              <a:extLst>
                <a:ext uri="{FF2B5EF4-FFF2-40B4-BE49-F238E27FC236}">
                  <a16:creationId xmlns:a16="http://schemas.microsoft.com/office/drawing/2014/main" id="{01D2223B-7551-4349-8202-3B309EABB7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6" y="11520"/>
              <a:ext cx="428" cy="384"/>
              <a:chOff x="2996" y="11520"/>
              <a:chExt cx="428" cy="384"/>
            </a:xfrm>
          </p:grpSpPr>
          <p:sp>
            <p:nvSpPr>
              <p:cNvPr id="728818" name="Rectangle 754">
                <a:extLst>
                  <a:ext uri="{FF2B5EF4-FFF2-40B4-BE49-F238E27FC236}">
                    <a16:creationId xmlns:a16="http://schemas.microsoft.com/office/drawing/2014/main" id="{FA6CB089-F3BE-441A-98C0-B588DC6565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1152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1,00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74" name="Rectangle 286">
                <a:extLst>
                  <a:ext uri="{FF2B5EF4-FFF2-40B4-BE49-F238E27FC236}">
                    <a16:creationId xmlns:a16="http://schemas.microsoft.com/office/drawing/2014/main" id="{916EBAE9-7970-40F3-AF6F-B59B3EA2E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1152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377" name="Group 289">
              <a:extLst>
                <a:ext uri="{FF2B5EF4-FFF2-40B4-BE49-F238E27FC236}">
                  <a16:creationId xmlns:a16="http://schemas.microsoft.com/office/drawing/2014/main" id="{03F64F2F-7BAB-4451-A8CB-B42D8C1031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11520"/>
              <a:ext cx="428" cy="384"/>
              <a:chOff x="3424" y="11520"/>
              <a:chExt cx="428" cy="384"/>
            </a:xfrm>
          </p:grpSpPr>
          <p:sp>
            <p:nvSpPr>
              <p:cNvPr id="728819" name="Rectangle 755">
                <a:extLst>
                  <a:ext uri="{FF2B5EF4-FFF2-40B4-BE49-F238E27FC236}">
                    <a16:creationId xmlns:a16="http://schemas.microsoft.com/office/drawing/2014/main" id="{C06B5B8B-3A5F-45B7-B7E0-8C7068A073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6" y="11520"/>
                <a:ext cx="404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ru-RU" altLang="ru-RU" sz="1000">
                    <a:solidFill>
                      <a:srgbClr val="000000"/>
                    </a:solidFill>
                    <a:latin typeface="Times New Roman CYR" panose="02020603050405020304" pitchFamily="18" charset="0"/>
                    <a:cs typeface="Times New Roman" panose="02020603050405020304" pitchFamily="18" charset="0"/>
                  </a:rPr>
                  <a:t>57,29</a:t>
                </a:r>
                <a:endParaRPr lang="ru-RU" altLang="ru-RU" sz="1200">
                  <a:cs typeface="Times New Roman" panose="02020603050405020304" pitchFamily="18" charset="0"/>
                </a:endParaRPr>
              </a:p>
              <a:p>
                <a:pPr algn="r" eaLnBrk="0" hangingPunct="0"/>
                <a:endParaRPr lang="ru-RU" altLang="ru-RU"/>
              </a:p>
            </p:txBody>
          </p:sp>
          <p:sp>
            <p:nvSpPr>
              <p:cNvPr id="729376" name="Rectangle 288">
                <a:extLst>
                  <a:ext uri="{FF2B5EF4-FFF2-40B4-BE49-F238E27FC236}">
                    <a16:creationId xmlns:a16="http://schemas.microsoft.com/office/drawing/2014/main" id="{7C9A4C90-5000-481C-AE4D-252FDE0AD9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11520"/>
                <a:ext cx="428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5627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>
            <a:extLst>
              <a:ext uri="{FF2B5EF4-FFF2-40B4-BE49-F238E27FC236}">
                <a16:creationId xmlns:a16="http://schemas.microsoft.com/office/drawing/2014/main" id="{9E2D855A-1587-414C-8339-127320E7E5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732163" name="Text Box 3">
            <a:extLst>
              <a:ext uri="{FF2B5EF4-FFF2-40B4-BE49-F238E27FC236}">
                <a16:creationId xmlns:a16="http://schemas.microsoft.com/office/drawing/2014/main" id="{AA1D0464-C32C-4358-B0CB-E2B26FFA8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334000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37</a:t>
            </a:r>
            <a:r>
              <a:rPr lang="ru-RU" altLang="ru-RU" sz="3200" baseline="30000">
                <a:cs typeface="Times New Roman" panose="02020603050405020304" pitchFamily="18" charset="0"/>
              </a:rPr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/>
              <a:t> </a:t>
            </a:r>
          </a:p>
        </p:txBody>
      </p:sp>
      <p:sp>
        <p:nvSpPr>
          <p:cNvPr id="732164" name="Text Box 4">
            <a:extLst>
              <a:ext uri="{FF2B5EF4-FFF2-40B4-BE49-F238E27FC236}">
                <a16:creationId xmlns:a16="http://schemas.microsoft.com/office/drawing/2014/main" id="{C856CE7B-3F7B-4D5C-8270-7A35357B8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Грибник, войдя в лес, в течение двух часов шел в направлении на север, а затем с той же скоростью в течение полутора часов – на восток. Под каким углом к направлению на юг он должен идти, чтобы вернуться к месту, где он вошел в лес? В ответе укажите целое число градусов. (Используйте таблицу тригонометрических функций.) </a:t>
            </a:r>
          </a:p>
        </p:txBody>
      </p:sp>
      <p:pic>
        <p:nvPicPr>
          <p:cNvPr id="732166" name="Picture 6">
            <a:extLst>
              <a:ext uri="{FF2B5EF4-FFF2-40B4-BE49-F238E27FC236}">
                <a16:creationId xmlns:a16="http://schemas.microsoft.com/office/drawing/2014/main" id="{0A44BAAF-7F81-4CA0-BAA2-AC3ACA3CC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819400"/>
            <a:ext cx="1503363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438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216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0" name="Rectangle 2">
            <a:extLst>
              <a:ext uri="{FF2B5EF4-FFF2-40B4-BE49-F238E27FC236}">
                <a16:creationId xmlns:a16="http://schemas.microsoft.com/office/drawing/2014/main" id="{15113655-9567-43F7-8F1C-55F7610B61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734211" name="Text Box 3">
            <a:extLst>
              <a:ext uri="{FF2B5EF4-FFF2-40B4-BE49-F238E27FC236}">
                <a16:creationId xmlns:a16="http://schemas.microsoft.com/office/drawing/2014/main" id="{0CD4FA9F-D82C-45A5-888B-3DB70C0D0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334000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14</a:t>
            </a:r>
            <a:r>
              <a:rPr lang="ru-RU" altLang="ru-RU" sz="3200" baseline="30000">
                <a:cs typeface="Times New Roman" panose="02020603050405020304" pitchFamily="18" charset="0"/>
              </a:rPr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/>
              <a:t> </a:t>
            </a:r>
          </a:p>
        </p:txBody>
      </p:sp>
      <p:sp>
        <p:nvSpPr>
          <p:cNvPr id="734212" name="Text Box 4">
            <a:extLst>
              <a:ext uri="{FF2B5EF4-FFF2-40B4-BE49-F238E27FC236}">
                <a16:creationId xmlns:a16="http://schemas.microsoft.com/office/drawing/2014/main" id="{D05548CE-ED98-494F-B4B0-922CAAD67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Маятник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 длиной 50 см отклонили от положения равновесия на расстояние </a:t>
            </a:r>
            <a:r>
              <a:rPr lang="en-US" altLang="ru-RU" i="1" dirty="0">
                <a:cs typeface="Times New Roman" panose="02020603050405020304" pitchFamily="18" charset="0"/>
              </a:rPr>
              <a:t>CD</a:t>
            </a:r>
            <a:r>
              <a:rPr lang="ru-RU" altLang="ru-RU" dirty="0">
                <a:cs typeface="Times New Roman" panose="02020603050405020304" pitchFamily="18" charset="0"/>
              </a:rPr>
              <a:t>, равное 12 см. Используя таблицу тригонометрических функций, найдите угол, который образует новое положение </a:t>
            </a:r>
            <a:r>
              <a:rPr lang="en-US" altLang="ru-RU" i="1" dirty="0">
                <a:cs typeface="Times New Roman" panose="02020603050405020304" pitchFamily="18" charset="0"/>
              </a:rPr>
              <a:t>AC </a:t>
            </a:r>
            <a:r>
              <a:rPr lang="ru-RU" altLang="ru-RU" dirty="0">
                <a:cs typeface="Times New Roman" panose="02020603050405020304" pitchFamily="18" charset="0"/>
              </a:rPr>
              <a:t>маятника с положением равновесия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734214" name="Picture 6">
            <a:extLst>
              <a:ext uri="{FF2B5EF4-FFF2-40B4-BE49-F238E27FC236}">
                <a16:creationId xmlns:a16="http://schemas.microsoft.com/office/drawing/2014/main" id="{C8654126-D97C-4688-A476-E12A807F10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362200"/>
            <a:ext cx="1255713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5784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421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578" name="Rectangle 2">
            <a:extLst>
              <a:ext uri="{FF2B5EF4-FFF2-40B4-BE49-F238E27FC236}">
                <a16:creationId xmlns:a16="http://schemas.microsoft.com/office/drawing/2014/main" id="{E85656A8-0F6B-4BF0-BEA3-29C0D39DDB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792579" name="Text Box 3">
            <a:extLst>
              <a:ext uri="{FF2B5EF4-FFF2-40B4-BE49-F238E27FC236}">
                <a16:creationId xmlns:a16="http://schemas.microsoft.com/office/drawing/2014/main" id="{23D79C66-2895-44BB-8E7E-897C0A8EE8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Маятник в виде груза, подвешенного на нитке, отклонили от положения равновесия на угол 60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 Длина </a:t>
            </a:r>
            <a:r>
              <a:rPr lang="en-US" altLang="ru-RU" sz="2800" i="1" dirty="0">
                <a:cs typeface="Times New Roman" panose="02020603050405020304" pitchFamily="18" charset="0"/>
              </a:rPr>
              <a:t>AC </a:t>
            </a:r>
            <a:r>
              <a:rPr lang="ru-RU" altLang="ru-RU" sz="2800" dirty="0">
                <a:cs typeface="Times New Roman" panose="02020603050405020304" pitchFamily="18" charset="0"/>
              </a:rPr>
              <a:t>маятника 20 см. На сколько изменилась высота груза по сравнению с положением равновесия? </a:t>
            </a:r>
          </a:p>
        </p:txBody>
      </p:sp>
      <p:sp>
        <p:nvSpPr>
          <p:cNvPr id="792580" name="Text Box 4">
            <a:extLst>
              <a:ext uri="{FF2B5EF4-FFF2-40B4-BE49-F238E27FC236}">
                <a16:creationId xmlns:a16="http://schemas.microsoft.com/office/drawing/2014/main" id="{BD5F96C3-0088-49E8-BA2B-8895AD750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10200"/>
            <a:ext cx="434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>
                <a:solidFill>
                  <a:srgbClr val="FF3300"/>
                </a:solidFill>
              </a:rPr>
              <a:t>  </a:t>
            </a:r>
            <a:r>
              <a:rPr lang="en-US" altLang="ru-RU" sz="3200"/>
              <a:t>10.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ru-RU" altLang="ru-RU" sz="3200">
              <a:solidFill>
                <a:schemeClr val="accent1"/>
              </a:solidFill>
            </a:endParaRPr>
          </a:p>
        </p:txBody>
      </p:sp>
      <p:sp>
        <p:nvSpPr>
          <p:cNvPr id="792581" name="Rectangle 5">
            <a:extLst>
              <a:ext uri="{FF2B5EF4-FFF2-40B4-BE49-F238E27FC236}">
                <a16:creationId xmlns:a16="http://schemas.microsoft.com/office/drawing/2014/main" id="{F61C5286-A589-4964-BCAF-109E19122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92582" name="Rectangle 6">
            <a:extLst>
              <a:ext uri="{FF2B5EF4-FFF2-40B4-BE49-F238E27FC236}">
                <a16:creationId xmlns:a16="http://schemas.microsoft.com/office/drawing/2014/main" id="{01955FC9-9B69-4910-B1DF-7AE6F712D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92583" name="Rectangle 7">
            <a:extLst>
              <a:ext uri="{FF2B5EF4-FFF2-40B4-BE49-F238E27FC236}">
                <a16:creationId xmlns:a16="http://schemas.microsoft.com/office/drawing/2014/main" id="{4AE9D84C-920B-402B-8255-B18CF4690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3413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792585" name="Picture 9">
            <a:extLst>
              <a:ext uri="{FF2B5EF4-FFF2-40B4-BE49-F238E27FC236}">
                <a16:creationId xmlns:a16="http://schemas.microsoft.com/office/drawing/2014/main" id="{1157B792-2F05-43C9-9BBB-810F9F5CC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048000"/>
            <a:ext cx="2514600" cy="242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258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6" name="Rectangle 2">
            <a:extLst>
              <a:ext uri="{FF2B5EF4-FFF2-40B4-BE49-F238E27FC236}">
                <a16:creationId xmlns:a16="http://schemas.microsoft.com/office/drawing/2014/main" id="{555DADA3-E998-4256-B4DA-A37AC2559D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794627" name="Text Box 3">
            <a:extLst>
              <a:ext uri="{FF2B5EF4-FFF2-40B4-BE49-F238E27FC236}">
                <a16:creationId xmlns:a16="http://schemas.microsoft.com/office/drawing/2014/main" id="{7F88CC55-B71E-411A-B1B4-DF974B7EF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    </a:t>
            </a:r>
            <a:r>
              <a:rPr lang="ru-RU" altLang="ru-RU" sz="2800" dirty="0">
                <a:cs typeface="Times New Roman" panose="02020603050405020304" pitchFamily="18" charset="0"/>
              </a:rPr>
              <a:t>Маятник в виде груза, подвешенного на нитке, отклонили от положения равновесия на угол 60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 Длина </a:t>
            </a:r>
            <a:r>
              <a:rPr lang="en-US" altLang="ru-RU" sz="2800" i="1" dirty="0">
                <a:cs typeface="Times New Roman" panose="02020603050405020304" pitchFamily="18" charset="0"/>
              </a:rPr>
              <a:t>AB </a:t>
            </a:r>
            <a:r>
              <a:rPr lang="ru-RU" altLang="ru-RU" sz="2800" dirty="0">
                <a:cs typeface="Times New Roman" panose="02020603050405020304" pitchFamily="18" charset="0"/>
              </a:rPr>
              <a:t>маятника 20 см. Используя таблицу тригонометрических функций, найдите расстояние </a:t>
            </a:r>
            <a:r>
              <a:rPr lang="en-US" altLang="ru-RU" sz="2800" i="1" dirty="0">
                <a:cs typeface="Times New Roman" panose="02020603050405020304" pitchFamily="18" charset="0"/>
              </a:rPr>
              <a:t>CD </a:t>
            </a:r>
            <a:r>
              <a:rPr lang="ru-RU" altLang="ru-RU" sz="2800" dirty="0">
                <a:cs typeface="Times New Roman" panose="02020603050405020304" pitchFamily="18" charset="0"/>
              </a:rPr>
              <a:t>от груза </a:t>
            </a:r>
            <a:r>
              <a:rPr lang="en-US" altLang="ru-RU" sz="2800" i="1" dirty="0">
                <a:cs typeface="Times New Roman" panose="02020603050405020304" pitchFamily="18" charset="0"/>
              </a:rPr>
              <a:t>C </a:t>
            </a:r>
            <a:r>
              <a:rPr lang="ru-RU" altLang="ru-RU" sz="2800" dirty="0">
                <a:cs typeface="Times New Roman" panose="02020603050405020304" pitchFamily="18" charset="0"/>
              </a:rPr>
              <a:t>до прямой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, проходящей через начальное положение маятника.</a:t>
            </a:r>
          </a:p>
        </p:txBody>
      </p:sp>
      <p:sp>
        <p:nvSpPr>
          <p:cNvPr id="794628" name="Text Box 4">
            <a:extLst>
              <a:ext uri="{FF2B5EF4-FFF2-40B4-BE49-F238E27FC236}">
                <a16:creationId xmlns:a16="http://schemas.microsoft.com/office/drawing/2014/main" id="{7E47EEA0-5CF5-4108-927E-1D9CEC2CE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10200"/>
            <a:ext cx="434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17,4</a:t>
            </a:r>
            <a:r>
              <a:rPr lang="ru-RU" altLang="ru-RU" sz="3200"/>
              <a:t> </a:t>
            </a:r>
            <a:r>
              <a:rPr lang="en-US" altLang="ru-RU" sz="3200"/>
              <a:t>.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94629" name="Rectangle 5">
            <a:extLst>
              <a:ext uri="{FF2B5EF4-FFF2-40B4-BE49-F238E27FC236}">
                <a16:creationId xmlns:a16="http://schemas.microsoft.com/office/drawing/2014/main" id="{07B7FA93-DE72-4B81-953A-E4278C87A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94630" name="Rectangle 6">
            <a:extLst>
              <a:ext uri="{FF2B5EF4-FFF2-40B4-BE49-F238E27FC236}">
                <a16:creationId xmlns:a16="http://schemas.microsoft.com/office/drawing/2014/main" id="{F11CFB98-B3F8-4E98-9933-4E30F4D2B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94631" name="Rectangle 7">
            <a:extLst>
              <a:ext uri="{FF2B5EF4-FFF2-40B4-BE49-F238E27FC236}">
                <a16:creationId xmlns:a16="http://schemas.microsoft.com/office/drawing/2014/main" id="{47BD1382-4610-4A3E-B08C-5D2E6598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3413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794633" name="Picture 9">
            <a:extLst>
              <a:ext uri="{FF2B5EF4-FFF2-40B4-BE49-F238E27FC236}">
                <a16:creationId xmlns:a16="http://schemas.microsoft.com/office/drawing/2014/main" id="{BF22F08D-4C8C-47BA-AA87-89DE2B755C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581400"/>
            <a:ext cx="2597150" cy="250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462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Rectangle 2">
            <a:extLst>
              <a:ext uri="{FF2B5EF4-FFF2-40B4-BE49-F238E27FC236}">
                <a16:creationId xmlns:a16="http://schemas.microsoft.com/office/drawing/2014/main" id="{66BD1874-D32B-42E3-97FB-0827553E8C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796675" name="Text Box 3">
            <a:extLst>
              <a:ext uri="{FF2B5EF4-FFF2-40B4-BE49-F238E27FC236}">
                <a16:creationId xmlns:a16="http://schemas.microsoft.com/office/drawing/2014/main" id="{956CD416-C190-4505-B63B-2472C89AF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Угол подъема дороги равен 7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 Используя таблицу тригонометрических функций, найдите высоту, на которую поднимется пешеход, пройдя 200 м.</a:t>
            </a:r>
          </a:p>
        </p:txBody>
      </p:sp>
      <p:sp>
        <p:nvSpPr>
          <p:cNvPr id="796676" name="Text Box 4">
            <a:extLst>
              <a:ext uri="{FF2B5EF4-FFF2-40B4-BE49-F238E27FC236}">
                <a16:creationId xmlns:a16="http://schemas.microsoft.com/office/drawing/2014/main" id="{33E432BE-3D14-40D2-9CE4-02EFABD91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10200"/>
            <a:ext cx="434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en-US" altLang="ru-RU" sz="3200"/>
              <a:t>24.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ru-RU" altLang="ru-RU" sz="3200">
              <a:solidFill>
                <a:schemeClr val="accent1"/>
              </a:solidFill>
            </a:endParaRPr>
          </a:p>
        </p:txBody>
      </p:sp>
      <p:sp>
        <p:nvSpPr>
          <p:cNvPr id="796677" name="Rectangle 5">
            <a:extLst>
              <a:ext uri="{FF2B5EF4-FFF2-40B4-BE49-F238E27FC236}">
                <a16:creationId xmlns:a16="http://schemas.microsoft.com/office/drawing/2014/main" id="{8B441CBD-1CA2-4F09-99CE-D30D8C746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96678" name="Rectangle 6">
            <a:extLst>
              <a:ext uri="{FF2B5EF4-FFF2-40B4-BE49-F238E27FC236}">
                <a16:creationId xmlns:a16="http://schemas.microsoft.com/office/drawing/2014/main" id="{DCD5C18E-2DD7-4B5F-A4E3-74394D9B3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96679" name="Rectangle 7">
            <a:extLst>
              <a:ext uri="{FF2B5EF4-FFF2-40B4-BE49-F238E27FC236}">
                <a16:creationId xmlns:a16="http://schemas.microsoft.com/office/drawing/2014/main" id="{0ABA3DAB-30DB-48AE-AC77-898A4EF64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3413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796681" name="Picture 9">
            <a:extLst>
              <a:ext uri="{FF2B5EF4-FFF2-40B4-BE49-F238E27FC236}">
                <a16:creationId xmlns:a16="http://schemas.microsoft.com/office/drawing/2014/main" id="{6007D690-D162-4A84-9F88-F5C9999070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438400"/>
            <a:ext cx="441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667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>
            <a:extLst>
              <a:ext uri="{FF2B5EF4-FFF2-40B4-BE49-F238E27FC236}">
                <a16:creationId xmlns:a16="http://schemas.microsoft.com/office/drawing/2014/main" id="{A282B601-F820-4B9D-AB82-1F8889C14B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736259" name="Text Box 3">
            <a:extLst>
              <a:ext uri="{FF2B5EF4-FFF2-40B4-BE49-F238E27FC236}">
                <a16:creationId xmlns:a16="http://schemas.microsoft.com/office/drawing/2014/main" id="{DDB6BFDA-7B51-4920-ACEA-1E6077F81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334000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/>
              <a:t> </a:t>
            </a:r>
            <a:r>
              <a:rPr lang="ru-RU" altLang="ru-RU" sz="3200">
                <a:cs typeface="Times New Roman" panose="02020603050405020304" pitchFamily="18" charset="0"/>
              </a:rPr>
              <a:t>2</a:t>
            </a:r>
            <a:r>
              <a:rPr lang="ru-RU" altLang="ru-RU" sz="3200" baseline="30000">
                <a:cs typeface="Times New Roman" panose="02020603050405020304" pitchFamily="18" charset="0"/>
              </a:rPr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/>
              <a:t> </a:t>
            </a:r>
          </a:p>
        </p:txBody>
      </p:sp>
      <p:pic>
        <p:nvPicPr>
          <p:cNvPr id="736262" name="Picture 6">
            <a:extLst>
              <a:ext uri="{FF2B5EF4-FFF2-40B4-BE49-F238E27FC236}">
                <a16:creationId xmlns:a16="http://schemas.microsoft.com/office/drawing/2014/main" id="{B57B2141-9607-4E08-8A58-14A227433D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123911"/>
            <a:ext cx="5778500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6263" name="Text Box 7">
            <a:extLst>
              <a:ext uri="{FF2B5EF4-FFF2-40B4-BE49-F238E27FC236}">
                <a16:creationId xmlns:a16="http://schemas.microsoft.com/office/drawing/2014/main" id="{B79E3316-9BF1-4285-92AB-53A42A929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8783"/>
            <a:ext cx="89916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Горная железная дорога поднимается на 1 м на каждые 30 м пути. Используя таблицу тригонометрических функций, найдите угол подъема в градусах. В ответе укажите приближенное значение, выражаемое целым числом градусов.</a:t>
            </a:r>
            <a:r>
              <a:rPr lang="ru-RU" altLang="ru-RU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6771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5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>
            <a:extLst>
              <a:ext uri="{FF2B5EF4-FFF2-40B4-BE49-F238E27FC236}">
                <a16:creationId xmlns:a16="http://schemas.microsoft.com/office/drawing/2014/main" id="{A9C91946-1142-40D6-A9A8-53695245DA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738307" name="Text Box 3">
            <a:extLst>
              <a:ext uri="{FF2B5EF4-FFF2-40B4-BE49-F238E27FC236}">
                <a16:creationId xmlns:a16="http://schemas.microsoft.com/office/drawing/2014/main" id="{AB17F55F-A2CD-4A7F-ABC3-4CF66E697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334000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/>
              <a:t> </a:t>
            </a:r>
            <a:r>
              <a:rPr lang="ru-RU" altLang="ru-RU" sz="3200">
                <a:cs typeface="Times New Roman" panose="02020603050405020304" pitchFamily="18" charset="0"/>
              </a:rPr>
              <a:t>5</a:t>
            </a:r>
            <a:r>
              <a:rPr lang="ru-RU" altLang="ru-RU" sz="3200" baseline="30000">
                <a:cs typeface="Times New Roman" panose="02020603050405020304" pitchFamily="18" charset="0"/>
              </a:rPr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/>
              <a:t> </a:t>
            </a:r>
          </a:p>
        </p:txBody>
      </p:sp>
      <p:sp>
        <p:nvSpPr>
          <p:cNvPr id="738310" name="Text Box 6">
            <a:extLst>
              <a:ext uri="{FF2B5EF4-FFF2-40B4-BE49-F238E27FC236}">
                <a16:creationId xmlns:a16="http://schemas.microsoft.com/office/drawing/2014/main" id="{F1C16E1B-7F0B-4C5D-8F51-B6D73E6DA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512" y="685800"/>
            <a:ext cx="902811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Человек, пройдя вверх по склону холма 1000 м, поднялся на 90 м над плоскостью основания холма. Используя таблицу тригонометрических функций, найдите (в среднем) угол наклона холма в градусах. В ответе укажите приближенное значение, выражаемое целым числом градусов.</a:t>
            </a:r>
            <a:r>
              <a:rPr lang="ru-RU" altLang="ru-RU" sz="2800" dirty="0"/>
              <a:t> </a:t>
            </a:r>
          </a:p>
        </p:txBody>
      </p:sp>
      <p:pic>
        <p:nvPicPr>
          <p:cNvPr id="738311" name="Picture 7">
            <a:extLst>
              <a:ext uri="{FF2B5EF4-FFF2-40B4-BE49-F238E27FC236}">
                <a16:creationId xmlns:a16="http://schemas.microsoft.com/office/drawing/2014/main" id="{6BE2C9D3-8C7E-48EC-A325-D5B56C09BA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844" y="3645024"/>
            <a:ext cx="5105400" cy="90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540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8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307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3861</TotalTime>
  <Words>1892</Words>
  <Application>Microsoft Office PowerPoint</Application>
  <PresentationFormat>Экран (4:3)</PresentationFormat>
  <Paragraphs>407</Paragraphs>
  <Slides>27</Slides>
  <Notes>27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Cambria Math</vt:lpstr>
      <vt:lpstr>Times New Roman</vt:lpstr>
      <vt:lpstr>Times New Roman CYR</vt:lpstr>
      <vt:lpstr>Оформление по умолчанию</vt:lpstr>
      <vt:lpstr>14,б. Задачи с практическим содержанием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23*</vt:lpstr>
      <vt:lpstr>Презентация PowerPoint</vt:lpstr>
      <vt:lpstr>Презентация PowerPoint</vt:lpstr>
      <vt:lpstr>Таблица тригонометрических функций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157</cp:revision>
  <dcterms:created xsi:type="dcterms:W3CDTF">2008-04-30T05:51:18Z</dcterms:created>
  <dcterms:modified xsi:type="dcterms:W3CDTF">2023-10-24T10:06:57Z</dcterms:modified>
</cp:coreProperties>
</file>