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3"/>
  </p:notesMasterIdLst>
  <p:sldIdLst>
    <p:sldId id="280" r:id="rId2"/>
    <p:sldId id="423" r:id="rId3"/>
    <p:sldId id="338" r:id="rId4"/>
    <p:sldId id="339" r:id="rId5"/>
    <p:sldId id="363" r:id="rId6"/>
    <p:sldId id="340" r:id="rId7"/>
    <p:sldId id="364" r:id="rId8"/>
    <p:sldId id="365" r:id="rId9"/>
    <p:sldId id="366" r:id="rId10"/>
    <p:sldId id="388" r:id="rId11"/>
    <p:sldId id="389" r:id="rId12"/>
    <p:sldId id="390" r:id="rId13"/>
    <p:sldId id="391" r:id="rId14"/>
    <p:sldId id="392" r:id="rId15"/>
    <p:sldId id="415" r:id="rId16"/>
    <p:sldId id="416" r:id="rId17"/>
    <p:sldId id="421" r:id="rId18"/>
    <p:sldId id="393" r:id="rId19"/>
    <p:sldId id="414" r:id="rId20"/>
    <p:sldId id="387" r:id="rId21"/>
    <p:sldId id="396" r:id="rId22"/>
    <p:sldId id="397" r:id="rId23"/>
    <p:sldId id="398" r:id="rId24"/>
    <p:sldId id="399" r:id="rId25"/>
    <p:sldId id="400" r:id="rId26"/>
    <p:sldId id="401" r:id="rId27"/>
    <p:sldId id="395" r:id="rId28"/>
    <p:sldId id="385" r:id="rId29"/>
    <p:sldId id="402" r:id="rId30"/>
    <p:sldId id="412" r:id="rId31"/>
    <p:sldId id="407" r:id="rId32"/>
    <p:sldId id="408" r:id="rId33"/>
    <p:sldId id="409" r:id="rId34"/>
    <p:sldId id="419" r:id="rId35"/>
    <p:sldId id="420" r:id="rId36"/>
    <p:sldId id="410" r:id="rId37"/>
    <p:sldId id="422" r:id="rId38"/>
    <p:sldId id="413" r:id="rId39"/>
    <p:sldId id="403" r:id="rId40"/>
    <p:sldId id="406" r:id="rId41"/>
    <p:sldId id="378" r:id="rId4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732" autoAdjust="0"/>
    <p:restoredTop sz="90929"/>
  </p:normalViewPr>
  <p:slideViewPr>
    <p:cSldViewPr>
      <p:cViewPr varScale="1">
        <p:scale>
          <a:sx n="95" d="100"/>
          <a:sy n="95" d="100"/>
        </p:scale>
        <p:origin x="324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A5725059-FE89-4EEC-BBC5-80E04DEA7FC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1CB23D52-2E80-44E7-90D0-20D7E39DB5F5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 altLang="ru-RU"/>
          </a:p>
        </p:txBody>
      </p:sp>
      <p:sp>
        <p:nvSpPr>
          <p:cNvPr id="6148" name="Rectangle 4">
            <a:extLst>
              <a:ext uri="{FF2B5EF4-FFF2-40B4-BE49-F238E27FC236}">
                <a16:creationId xmlns:a16="http://schemas.microsoft.com/office/drawing/2014/main" id="{5FA3A8C7-27DF-49E1-BC1E-200D8161A695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8A31D228-E321-456A-8F78-FD40D11FB2EE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33BDF850-E8A4-4EB2-8D8D-62DFCC9742B7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BC53E926-97DA-4E2F-835F-B07AF9521F5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26944B3-EBF9-4508-812F-6D42A2734407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F1A1E1F-C459-4ED0-9947-928508D2AC8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3AD525F-622A-4326-8D7D-3CB25EE63CF9}" type="slidenum">
              <a:rPr lang="ru-RU" altLang="ru-RU"/>
              <a:pPr/>
              <a:t>1</a:t>
            </a:fld>
            <a:endParaRPr lang="ru-RU" altLang="ru-RU"/>
          </a:p>
        </p:txBody>
      </p:sp>
      <p:sp>
        <p:nvSpPr>
          <p:cNvPr id="93186" name="Rectangle 2">
            <a:extLst>
              <a:ext uri="{FF2B5EF4-FFF2-40B4-BE49-F238E27FC236}">
                <a16:creationId xmlns:a16="http://schemas.microsoft.com/office/drawing/2014/main" id="{9F504C9B-15FA-47E4-9B3E-794513190B2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3187" name="Rectangle 3">
            <a:extLst>
              <a:ext uri="{FF2B5EF4-FFF2-40B4-BE49-F238E27FC236}">
                <a16:creationId xmlns:a16="http://schemas.microsoft.com/office/drawing/2014/main" id="{4CAC86ED-9D5A-4FD2-B43E-AC1BD2EC4D1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1631C33-905B-4388-95CE-6D8E59E4A0F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24301E9-2021-40DD-AB63-47F1AAB01586}" type="slidenum">
              <a:rPr lang="ru-RU" altLang="ru-RU"/>
              <a:pPr/>
              <a:t>10</a:t>
            </a:fld>
            <a:endParaRPr lang="ru-RU" altLang="ru-RU"/>
          </a:p>
        </p:txBody>
      </p:sp>
      <p:sp>
        <p:nvSpPr>
          <p:cNvPr id="326658" name="Rectangle 2">
            <a:extLst>
              <a:ext uri="{FF2B5EF4-FFF2-40B4-BE49-F238E27FC236}">
                <a16:creationId xmlns:a16="http://schemas.microsoft.com/office/drawing/2014/main" id="{295933C1-2C4D-47E4-9BC4-1562273EF94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6659" name="Rectangle 3">
            <a:extLst>
              <a:ext uri="{FF2B5EF4-FFF2-40B4-BE49-F238E27FC236}">
                <a16:creationId xmlns:a16="http://schemas.microsoft.com/office/drawing/2014/main" id="{FD99EE75-D057-4E3A-8A0B-95E4C6E80A9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9918E19-250A-45F5-8105-586E760C25C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A78308F-948E-4309-A877-C1FA64353EB2}" type="slidenum">
              <a:rPr lang="ru-RU" altLang="ru-RU"/>
              <a:pPr/>
              <a:t>11</a:t>
            </a:fld>
            <a:endParaRPr lang="ru-RU" altLang="ru-RU"/>
          </a:p>
        </p:txBody>
      </p:sp>
      <p:sp>
        <p:nvSpPr>
          <p:cNvPr id="328706" name="Rectangle 2">
            <a:extLst>
              <a:ext uri="{FF2B5EF4-FFF2-40B4-BE49-F238E27FC236}">
                <a16:creationId xmlns:a16="http://schemas.microsoft.com/office/drawing/2014/main" id="{1DFCAD50-2692-43A6-912E-BDB8D73DD6F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8707" name="Rectangle 3">
            <a:extLst>
              <a:ext uri="{FF2B5EF4-FFF2-40B4-BE49-F238E27FC236}">
                <a16:creationId xmlns:a16="http://schemas.microsoft.com/office/drawing/2014/main" id="{2CC3747D-17D6-4EF7-8818-17510CE943E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9AAF8EB-C4F7-4E50-B103-CE0D6C3FDA5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B2BAC53-EA4E-4C86-A2EB-BCD8FC0DBE40}" type="slidenum">
              <a:rPr lang="ru-RU" altLang="ru-RU"/>
              <a:pPr/>
              <a:t>12</a:t>
            </a:fld>
            <a:endParaRPr lang="ru-RU" altLang="ru-RU"/>
          </a:p>
        </p:txBody>
      </p:sp>
      <p:sp>
        <p:nvSpPr>
          <p:cNvPr id="330754" name="Rectangle 2">
            <a:extLst>
              <a:ext uri="{FF2B5EF4-FFF2-40B4-BE49-F238E27FC236}">
                <a16:creationId xmlns:a16="http://schemas.microsoft.com/office/drawing/2014/main" id="{F300C2C8-C01C-4D84-BF86-C9A88C6C617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0755" name="Rectangle 3">
            <a:extLst>
              <a:ext uri="{FF2B5EF4-FFF2-40B4-BE49-F238E27FC236}">
                <a16:creationId xmlns:a16="http://schemas.microsoft.com/office/drawing/2014/main" id="{70246EFD-32E8-4B33-8887-FFD1A5ADA74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5064486-65FA-4B1C-948E-7CCB999CA7C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1F5574E-F6CA-4745-937B-C4FAAC4847A6}" type="slidenum">
              <a:rPr lang="ru-RU" altLang="ru-RU"/>
              <a:pPr/>
              <a:t>13</a:t>
            </a:fld>
            <a:endParaRPr lang="ru-RU" altLang="ru-RU"/>
          </a:p>
        </p:txBody>
      </p:sp>
      <p:sp>
        <p:nvSpPr>
          <p:cNvPr id="332802" name="Rectangle 2">
            <a:extLst>
              <a:ext uri="{FF2B5EF4-FFF2-40B4-BE49-F238E27FC236}">
                <a16:creationId xmlns:a16="http://schemas.microsoft.com/office/drawing/2014/main" id="{A4B0CD36-A583-429F-BE5B-EF61F3FDB3C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2803" name="Rectangle 3">
            <a:extLst>
              <a:ext uri="{FF2B5EF4-FFF2-40B4-BE49-F238E27FC236}">
                <a16:creationId xmlns:a16="http://schemas.microsoft.com/office/drawing/2014/main" id="{8B720D04-E493-4C8B-B662-179BF1BA008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E0FE863-73AC-4974-9EDD-3ECC050C6BB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3875A36-8FC9-4B92-8403-ED8F95ADB6D3}" type="slidenum">
              <a:rPr lang="ru-RU" altLang="ru-RU"/>
              <a:pPr/>
              <a:t>14</a:t>
            </a:fld>
            <a:endParaRPr lang="ru-RU" altLang="ru-RU"/>
          </a:p>
        </p:txBody>
      </p:sp>
      <p:sp>
        <p:nvSpPr>
          <p:cNvPr id="334850" name="Rectangle 1026">
            <a:extLst>
              <a:ext uri="{FF2B5EF4-FFF2-40B4-BE49-F238E27FC236}">
                <a16:creationId xmlns:a16="http://schemas.microsoft.com/office/drawing/2014/main" id="{E51DF4A8-1D7B-4CCB-BC6B-B9BCE969FBB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4851" name="Rectangle 1027">
            <a:extLst>
              <a:ext uri="{FF2B5EF4-FFF2-40B4-BE49-F238E27FC236}">
                <a16:creationId xmlns:a16="http://schemas.microsoft.com/office/drawing/2014/main" id="{205AF397-A574-4A9D-9C14-6EAAFA6A613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2C449FB-5F36-4DD4-90DD-CE0811F5130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B3C1AD2-8189-460A-81DC-AF4A2CD7EAAB}" type="slidenum">
              <a:rPr lang="ru-RU" altLang="ru-RU"/>
              <a:pPr/>
              <a:t>15</a:t>
            </a:fld>
            <a:endParaRPr lang="ru-RU" altLang="ru-RU"/>
          </a:p>
        </p:txBody>
      </p:sp>
      <p:sp>
        <p:nvSpPr>
          <p:cNvPr id="392194" name="Rectangle 2">
            <a:extLst>
              <a:ext uri="{FF2B5EF4-FFF2-40B4-BE49-F238E27FC236}">
                <a16:creationId xmlns:a16="http://schemas.microsoft.com/office/drawing/2014/main" id="{ACCBB862-2A62-4569-987A-95A60424D93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2195" name="Rectangle 3">
            <a:extLst>
              <a:ext uri="{FF2B5EF4-FFF2-40B4-BE49-F238E27FC236}">
                <a16:creationId xmlns:a16="http://schemas.microsoft.com/office/drawing/2014/main" id="{ECF0F24E-9EBB-47B1-825F-3B0BE4A9604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4FBB749-7A28-4E5C-9F65-B9300E3B412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936E57F-343F-43B9-84CB-9DFB46620458}" type="slidenum">
              <a:rPr lang="ru-RU" altLang="ru-RU"/>
              <a:pPr/>
              <a:t>16</a:t>
            </a:fld>
            <a:endParaRPr lang="ru-RU" altLang="ru-RU"/>
          </a:p>
        </p:txBody>
      </p:sp>
      <p:sp>
        <p:nvSpPr>
          <p:cNvPr id="394242" name="Rectangle 2">
            <a:extLst>
              <a:ext uri="{FF2B5EF4-FFF2-40B4-BE49-F238E27FC236}">
                <a16:creationId xmlns:a16="http://schemas.microsoft.com/office/drawing/2014/main" id="{E8812E70-21D0-42C1-83F9-A6A5A923351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4243" name="Rectangle 3">
            <a:extLst>
              <a:ext uri="{FF2B5EF4-FFF2-40B4-BE49-F238E27FC236}">
                <a16:creationId xmlns:a16="http://schemas.microsoft.com/office/drawing/2014/main" id="{BFD69298-757D-449F-8C2A-D2C52BAF761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659F2E1-D131-490F-BFF4-32C7CA6F738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0C1BBEF-9C05-4425-893F-633383FF389A}" type="slidenum">
              <a:rPr lang="ru-RU" altLang="ru-RU"/>
              <a:pPr/>
              <a:t>17</a:t>
            </a:fld>
            <a:endParaRPr lang="ru-RU" altLang="ru-RU"/>
          </a:p>
        </p:txBody>
      </p:sp>
      <p:sp>
        <p:nvSpPr>
          <p:cNvPr id="404482" name="Rectangle 2">
            <a:extLst>
              <a:ext uri="{FF2B5EF4-FFF2-40B4-BE49-F238E27FC236}">
                <a16:creationId xmlns:a16="http://schemas.microsoft.com/office/drawing/2014/main" id="{E21FC699-61AB-4BEC-A972-FC12FF06F8A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4483" name="Rectangle 3">
            <a:extLst>
              <a:ext uri="{FF2B5EF4-FFF2-40B4-BE49-F238E27FC236}">
                <a16:creationId xmlns:a16="http://schemas.microsoft.com/office/drawing/2014/main" id="{71F20656-0189-4936-83D0-A4C0C5DA765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BF8068E-8BBE-40FB-A52D-E8CE6931ABE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54876ED-92DF-4C56-9D3C-A5A91C0A9BE5}" type="slidenum">
              <a:rPr lang="ru-RU" altLang="ru-RU"/>
              <a:pPr/>
              <a:t>18</a:t>
            </a:fld>
            <a:endParaRPr lang="ru-RU" altLang="ru-RU"/>
          </a:p>
        </p:txBody>
      </p:sp>
      <p:sp>
        <p:nvSpPr>
          <p:cNvPr id="336898" name="Rectangle 2">
            <a:extLst>
              <a:ext uri="{FF2B5EF4-FFF2-40B4-BE49-F238E27FC236}">
                <a16:creationId xmlns:a16="http://schemas.microsoft.com/office/drawing/2014/main" id="{9976CE79-BB5D-4C78-B2FE-41DA17C8CD3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6899" name="Rectangle 3">
            <a:extLst>
              <a:ext uri="{FF2B5EF4-FFF2-40B4-BE49-F238E27FC236}">
                <a16:creationId xmlns:a16="http://schemas.microsoft.com/office/drawing/2014/main" id="{606FD394-1C9D-495F-9E7B-863B338ACEA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F8BDC43-2121-4574-AB74-86D70647A72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32B2C68-8688-4FA7-88A3-C46C5A1B2A93}" type="slidenum">
              <a:rPr lang="ru-RU" altLang="ru-RU"/>
              <a:pPr/>
              <a:t>19</a:t>
            </a:fld>
            <a:endParaRPr lang="ru-RU" altLang="ru-RU"/>
          </a:p>
        </p:txBody>
      </p:sp>
      <p:sp>
        <p:nvSpPr>
          <p:cNvPr id="384002" name="Rectangle 2">
            <a:extLst>
              <a:ext uri="{FF2B5EF4-FFF2-40B4-BE49-F238E27FC236}">
                <a16:creationId xmlns:a16="http://schemas.microsoft.com/office/drawing/2014/main" id="{79A923C3-9654-4CD0-8F5C-CE7AD3B5EC4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4003" name="Rectangle 3">
            <a:extLst>
              <a:ext uri="{FF2B5EF4-FFF2-40B4-BE49-F238E27FC236}">
                <a16:creationId xmlns:a16="http://schemas.microsoft.com/office/drawing/2014/main" id="{DB5A5B38-8E63-401E-85A6-EF1A4628391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F1A1E1F-C459-4ED0-9947-928508D2AC8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3AD525F-622A-4326-8D7D-3CB25EE63CF9}" type="slidenum">
              <a:rPr lang="ru-RU" altLang="ru-RU"/>
              <a:pPr/>
              <a:t>2</a:t>
            </a:fld>
            <a:endParaRPr lang="ru-RU" altLang="ru-RU"/>
          </a:p>
        </p:txBody>
      </p:sp>
      <p:sp>
        <p:nvSpPr>
          <p:cNvPr id="93186" name="Rectangle 2">
            <a:extLst>
              <a:ext uri="{FF2B5EF4-FFF2-40B4-BE49-F238E27FC236}">
                <a16:creationId xmlns:a16="http://schemas.microsoft.com/office/drawing/2014/main" id="{9F504C9B-15FA-47E4-9B3E-794513190B2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3187" name="Rectangle 3">
            <a:extLst>
              <a:ext uri="{FF2B5EF4-FFF2-40B4-BE49-F238E27FC236}">
                <a16:creationId xmlns:a16="http://schemas.microsoft.com/office/drawing/2014/main" id="{4CAC86ED-9D5A-4FD2-B43E-AC1BD2EC4D1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55113093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5C4B624-D79F-4933-8FEC-AA6664B928B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63223B5-9CCF-4F0E-AA69-738C7D941C12}" type="slidenum">
              <a:rPr lang="ru-RU" altLang="ru-RU"/>
              <a:pPr/>
              <a:t>20</a:t>
            </a:fld>
            <a:endParaRPr lang="ru-RU" altLang="ru-RU"/>
          </a:p>
        </p:txBody>
      </p:sp>
      <p:sp>
        <p:nvSpPr>
          <p:cNvPr id="324610" name="Rectangle 2">
            <a:extLst>
              <a:ext uri="{FF2B5EF4-FFF2-40B4-BE49-F238E27FC236}">
                <a16:creationId xmlns:a16="http://schemas.microsoft.com/office/drawing/2014/main" id="{CBB9DFC1-5E5D-4071-A7D7-C0F6D2CA569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4611" name="Rectangle 3">
            <a:extLst>
              <a:ext uri="{FF2B5EF4-FFF2-40B4-BE49-F238E27FC236}">
                <a16:creationId xmlns:a16="http://schemas.microsoft.com/office/drawing/2014/main" id="{DCAFAA44-EF95-4708-96C8-2C7698AC958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0A27965-569F-4885-BE64-0C7ECB8190A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39AC033-AC5C-4B95-9089-194119D7EF67}" type="slidenum">
              <a:rPr lang="ru-RU" altLang="ru-RU"/>
              <a:pPr/>
              <a:t>21</a:t>
            </a:fld>
            <a:endParaRPr lang="ru-RU" altLang="ru-RU"/>
          </a:p>
        </p:txBody>
      </p:sp>
      <p:sp>
        <p:nvSpPr>
          <p:cNvPr id="345090" name="Rectangle 2">
            <a:extLst>
              <a:ext uri="{FF2B5EF4-FFF2-40B4-BE49-F238E27FC236}">
                <a16:creationId xmlns:a16="http://schemas.microsoft.com/office/drawing/2014/main" id="{C594B256-ACDE-4C91-87C0-76EB3987977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5091" name="Rectangle 3">
            <a:extLst>
              <a:ext uri="{FF2B5EF4-FFF2-40B4-BE49-F238E27FC236}">
                <a16:creationId xmlns:a16="http://schemas.microsoft.com/office/drawing/2014/main" id="{077A9613-6A2D-452B-A976-5691A7028FB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2959C2A-5BD4-4097-8C36-C153A9647BD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4903093-7F6E-4054-85AC-93C1DCA06B1D}" type="slidenum">
              <a:rPr lang="ru-RU" altLang="ru-RU"/>
              <a:pPr/>
              <a:t>22</a:t>
            </a:fld>
            <a:endParaRPr lang="ru-RU" altLang="ru-RU"/>
          </a:p>
        </p:txBody>
      </p:sp>
      <p:sp>
        <p:nvSpPr>
          <p:cNvPr id="347138" name="Rectangle 2">
            <a:extLst>
              <a:ext uri="{FF2B5EF4-FFF2-40B4-BE49-F238E27FC236}">
                <a16:creationId xmlns:a16="http://schemas.microsoft.com/office/drawing/2014/main" id="{0B1AD851-1930-4EBE-A661-C5DBF3DA267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7139" name="Rectangle 3">
            <a:extLst>
              <a:ext uri="{FF2B5EF4-FFF2-40B4-BE49-F238E27FC236}">
                <a16:creationId xmlns:a16="http://schemas.microsoft.com/office/drawing/2014/main" id="{5A3C29EC-66FE-427F-B0FE-CE2733B8645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358AD41-76A7-4D6A-A94E-0B962FAAE0A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F087E62-45B6-43E3-A541-549741016055}" type="slidenum">
              <a:rPr lang="ru-RU" altLang="ru-RU"/>
              <a:pPr/>
              <a:t>23</a:t>
            </a:fld>
            <a:endParaRPr lang="ru-RU" altLang="ru-RU"/>
          </a:p>
        </p:txBody>
      </p:sp>
      <p:sp>
        <p:nvSpPr>
          <p:cNvPr id="349186" name="Rectangle 2">
            <a:extLst>
              <a:ext uri="{FF2B5EF4-FFF2-40B4-BE49-F238E27FC236}">
                <a16:creationId xmlns:a16="http://schemas.microsoft.com/office/drawing/2014/main" id="{B40F3663-1488-47EC-A7F1-0E45DB75F9D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9187" name="Rectangle 3">
            <a:extLst>
              <a:ext uri="{FF2B5EF4-FFF2-40B4-BE49-F238E27FC236}">
                <a16:creationId xmlns:a16="http://schemas.microsoft.com/office/drawing/2014/main" id="{2323CB43-FB8E-4398-B0EF-E842712F553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B1EF49A-9324-4B60-A65B-0186652FC69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46E8ADB-FEFB-4B5D-B36D-6940438BD296}" type="slidenum">
              <a:rPr lang="ru-RU" altLang="ru-RU"/>
              <a:pPr/>
              <a:t>24</a:t>
            </a:fld>
            <a:endParaRPr lang="ru-RU" altLang="ru-RU"/>
          </a:p>
        </p:txBody>
      </p:sp>
      <p:sp>
        <p:nvSpPr>
          <p:cNvPr id="351234" name="Rectangle 2">
            <a:extLst>
              <a:ext uri="{FF2B5EF4-FFF2-40B4-BE49-F238E27FC236}">
                <a16:creationId xmlns:a16="http://schemas.microsoft.com/office/drawing/2014/main" id="{553F4144-8233-413C-B10A-77E7F184147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1235" name="Rectangle 3">
            <a:extLst>
              <a:ext uri="{FF2B5EF4-FFF2-40B4-BE49-F238E27FC236}">
                <a16:creationId xmlns:a16="http://schemas.microsoft.com/office/drawing/2014/main" id="{25FAA4E6-966D-4800-AFEE-C80CFE94632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CF35543-636F-4873-9FAB-10C6771C43C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DA8C233-47B3-4246-BD9A-F3816E7BA382}" type="slidenum">
              <a:rPr lang="ru-RU" altLang="ru-RU"/>
              <a:pPr/>
              <a:t>25</a:t>
            </a:fld>
            <a:endParaRPr lang="ru-RU" altLang="ru-RU"/>
          </a:p>
        </p:txBody>
      </p:sp>
      <p:sp>
        <p:nvSpPr>
          <p:cNvPr id="353282" name="Rectangle 2">
            <a:extLst>
              <a:ext uri="{FF2B5EF4-FFF2-40B4-BE49-F238E27FC236}">
                <a16:creationId xmlns:a16="http://schemas.microsoft.com/office/drawing/2014/main" id="{B1664E64-BEE9-47E2-B431-26795693A85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3283" name="Rectangle 3">
            <a:extLst>
              <a:ext uri="{FF2B5EF4-FFF2-40B4-BE49-F238E27FC236}">
                <a16:creationId xmlns:a16="http://schemas.microsoft.com/office/drawing/2014/main" id="{C879FDF4-7820-41C3-8D7F-FE8DD9BF210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4DA1A9E-92D4-4280-A8E3-13E7E348B19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8FCD76E-144D-442A-A5E3-19E8C84F253E}" type="slidenum">
              <a:rPr lang="ru-RU" altLang="ru-RU"/>
              <a:pPr/>
              <a:t>26</a:t>
            </a:fld>
            <a:endParaRPr lang="ru-RU" altLang="ru-RU"/>
          </a:p>
        </p:txBody>
      </p:sp>
      <p:sp>
        <p:nvSpPr>
          <p:cNvPr id="355330" name="Rectangle 2">
            <a:extLst>
              <a:ext uri="{FF2B5EF4-FFF2-40B4-BE49-F238E27FC236}">
                <a16:creationId xmlns:a16="http://schemas.microsoft.com/office/drawing/2014/main" id="{FCA8774E-394B-43F6-B6E9-09B20D33006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5331" name="Rectangle 3">
            <a:extLst>
              <a:ext uri="{FF2B5EF4-FFF2-40B4-BE49-F238E27FC236}">
                <a16:creationId xmlns:a16="http://schemas.microsoft.com/office/drawing/2014/main" id="{5A33DD4D-301D-49CE-8B4D-C94E51DA39B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5E47642-1EF4-486C-BBE5-A6F1E155D9F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1AE620A-CF12-473C-8229-8A66A7898BAF}" type="slidenum">
              <a:rPr lang="ru-RU" altLang="ru-RU"/>
              <a:pPr/>
              <a:t>27</a:t>
            </a:fld>
            <a:endParaRPr lang="ru-RU" altLang="ru-RU"/>
          </a:p>
        </p:txBody>
      </p:sp>
      <p:sp>
        <p:nvSpPr>
          <p:cNvPr id="343042" name="Rectangle 1026">
            <a:extLst>
              <a:ext uri="{FF2B5EF4-FFF2-40B4-BE49-F238E27FC236}">
                <a16:creationId xmlns:a16="http://schemas.microsoft.com/office/drawing/2014/main" id="{12B5DF74-8C83-4F47-9699-B62B802FED9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3043" name="Rectangle 1027">
            <a:extLst>
              <a:ext uri="{FF2B5EF4-FFF2-40B4-BE49-F238E27FC236}">
                <a16:creationId xmlns:a16="http://schemas.microsoft.com/office/drawing/2014/main" id="{194094F8-5422-4358-917A-0EB9533870E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79CE6FA-D825-445C-9D31-467EDB38714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E3D2DE9-8489-46BF-89FC-F2CF620D6BBC}" type="slidenum">
              <a:rPr lang="ru-RU" altLang="ru-RU"/>
              <a:pPr/>
              <a:t>28</a:t>
            </a:fld>
            <a:endParaRPr lang="ru-RU" altLang="ru-RU"/>
          </a:p>
        </p:txBody>
      </p:sp>
      <p:sp>
        <p:nvSpPr>
          <p:cNvPr id="320514" name="Rectangle 2">
            <a:extLst>
              <a:ext uri="{FF2B5EF4-FFF2-40B4-BE49-F238E27FC236}">
                <a16:creationId xmlns:a16="http://schemas.microsoft.com/office/drawing/2014/main" id="{97601B28-F4E1-4EC9-86CB-D4606DE269C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0515" name="Rectangle 3">
            <a:extLst>
              <a:ext uri="{FF2B5EF4-FFF2-40B4-BE49-F238E27FC236}">
                <a16:creationId xmlns:a16="http://schemas.microsoft.com/office/drawing/2014/main" id="{4383085C-7E2C-4A35-B185-7DDFF013919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06EB53A-4F6D-4390-9777-86E2342CCB1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FE8C30A-62E3-45BC-AF11-A9B85434B7F5}" type="slidenum">
              <a:rPr lang="ru-RU" altLang="ru-RU"/>
              <a:pPr/>
              <a:t>29</a:t>
            </a:fld>
            <a:endParaRPr lang="ru-RU" altLang="ru-RU"/>
          </a:p>
        </p:txBody>
      </p:sp>
      <p:sp>
        <p:nvSpPr>
          <p:cNvPr id="359426" name="Rectangle 1026">
            <a:extLst>
              <a:ext uri="{FF2B5EF4-FFF2-40B4-BE49-F238E27FC236}">
                <a16:creationId xmlns:a16="http://schemas.microsoft.com/office/drawing/2014/main" id="{593E78D5-F355-48CA-8703-3AD09EBDFE4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9427" name="Rectangle 1027">
            <a:extLst>
              <a:ext uri="{FF2B5EF4-FFF2-40B4-BE49-F238E27FC236}">
                <a16:creationId xmlns:a16="http://schemas.microsoft.com/office/drawing/2014/main" id="{4C8DD43A-2425-4E29-AC6B-1116D9C71D0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B0C57A7-CC82-4EDC-A9D7-1FAD26C4B44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235EA9A-0342-4F8D-887C-EAF3540FC00B}" type="slidenum">
              <a:rPr lang="ru-RU" altLang="ru-RU"/>
              <a:pPr/>
              <a:t>3</a:t>
            </a:fld>
            <a:endParaRPr lang="ru-RU" altLang="ru-RU"/>
          </a:p>
        </p:txBody>
      </p:sp>
      <p:sp>
        <p:nvSpPr>
          <p:cNvPr id="214018" name="Rectangle 2">
            <a:extLst>
              <a:ext uri="{FF2B5EF4-FFF2-40B4-BE49-F238E27FC236}">
                <a16:creationId xmlns:a16="http://schemas.microsoft.com/office/drawing/2014/main" id="{95CAAAA3-0976-453F-BB45-0222A357A53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4019" name="Rectangle 3">
            <a:extLst>
              <a:ext uri="{FF2B5EF4-FFF2-40B4-BE49-F238E27FC236}">
                <a16:creationId xmlns:a16="http://schemas.microsoft.com/office/drawing/2014/main" id="{D5D5CCCE-9B86-457D-AF8E-4BE7CBBF2D0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776261D-9660-40A0-96DA-0B2F8057E42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F31B86A-8995-4106-A816-8E86F006EB89}" type="slidenum">
              <a:rPr lang="ru-RU" altLang="ru-RU"/>
              <a:pPr/>
              <a:t>30</a:t>
            </a:fld>
            <a:endParaRPr lang="ru-RU" altLang="ru-RU"/>
          </a:p>
        </p:txBody>
      </p:sp>
      <p:sp>
        <p:nvSpPr>
          <p:cNvPr id="379906" name="Rectangle 2">
            <a:extLst>
              <a:ext uri="{FF2B5EF4-FFF2-40B4-BE49-F238E27FC236}">
                <a16:creationId xmlns:a16="http://schemas.microsoft.com/office/drawing/2014/main" id="{C24F0EBB-3EC2-4162-9EEA-1E5F943BDFD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9907" name="Rectangle 3">
            <a:extLst>
              <a:ext uri="{FF2B5EF4-FFF2-40B4-BE49-F238E27FC236}">
                <a16:creationId xmlns:a16="http://schemas.microsoft.com/office/drawing/2014/main" id="{1A39CBB5-E129-4BC2-897B-C90F10D9847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B59F81D-5754-4303-83D8-9281200CF9F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F0C0DF9-FC39-42D0-8506-C1A2170A0A12}" type="slidenum">
              <a:rPr lang="ru-RU" altLang="ru-RU"/>
              <a:pPr/>
              <a:t>31</a:t>
            </a:fld>
            <a:endParaRPr lang="ru-RU" altLang="ru-RU"/>
          </a:p>
        </p:txBody>
      </p:sp>
      <p:sp>
        <p:nvSpPr>
          <p:cNvPr id="369666" name="Rectangle 2">
            <a:extLst>
              <a:ext uri="{FF2B5EF4-FFF2-40B4-BE49-F238E27FC236}">
                <a16:creationId xmlns:a16="http://schemas.microsoft.com/office/drawing/2014/main" id="{F7058DE6-400C-461E-81C7-F5F8DA8B68E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9667" name="Rectangle 3">
            <a:extLst>
              <a:ext uri="{FF2B5EF4-FFF2-40B4-BE49-F238E27FC236}">
                <a16:creationId xmlns:a16="http://schemas.microsoft.com/office/drawing/2014/main" id="{DB9B5AE8-11CD-4E77-86A5-72B7D61E359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048887F-B9E9-4786-A598-B3AB921AF84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5207981-D603-4B26-8B3A-8450EC49FF76}" type="slidenum">
              <a:rPr lang="ru-RU" altLang="ru-RU"/>
              <a:pPr/>
              <a:t>32</a:t>
            </a:fld>
            <a:endParaRPr lang="ru-RU" altLang="ru-RU"/>
          </a:p>
        </p:txBody>
      </p:sp>
      <p:sp>
        <p:nvSpPr>
          <p:cNvPr id="371714" name="Rectangle 2">
            <a:extLst>
              <a:ext uri="{FF2B5EF4-FFF2-40B4-BE49-F238E27FC236}">
                <a16:creationId xmlns:a16="http://schemas.microsoft.com/office/drawing/2014/main" id="{0EA7D39B-7562-4C97-AC5B-DAB5AB910C2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1715" name="Rectangle 3">
            <a:extLst>
              <a:ext uri="{FF2B5EF4-FFF2-40B4-BE49-F238E27FC236}">
                <a16:creationId xmlns:a16="http://schemas.microsoft.com/office/drawing/2014/main" id="{4A8D8DD2-984E-4182-A9A3-C4A43B88E46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417AD60-715B-4160-9042-FA091B6FE13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C3BD691-D1DB-4E12-90C0-86CFDA26C569}" type="slidenum">
              <a:rPr lang="ru-RU" altLang="ru-RU"/>
              <a:pPr/>
              <a:t>33</a:t>
            </a:fld>
            <a:endParaRPr lang="ru-RU" altLang="ru-RU"/>
          </a:p>
        </p:txBody>
      </p:sp>
      <p:sp>
        <p:nvSpPr>
          <p:cNvPr id="373762" name="Rectangle 2">
            <a:extLst>
              <a:ext uri="{FF2B5EF4-FFF2-40B4-BE49-F238E27FC236}">
                <a16:creationId xmlns:a16="http://schemas.microsoft.com/office/drawing/2014/main" id="{3A813AC6-71A2-4FA0-AC66-D04329DDDAB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3763" name="Rectangle 3">
            <a:extLst>
              <a:ext uri="{FF2B5EF4-FFF2-40B4-BE49-F238E27FC236}">
                <a16:creationId xmlns:a16="http://schemas.microsoft.com/office/drawing/2014/main" id="{979E5E6D-1652-4036-BDDB-A457B1E6FDD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DAAFC47-5DFF-4119-AC6D-33F43173807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EBE300F-96A9-44F2-8757-989AA70413BE}" type="slidenum">
              <a:rPr lang="ru-RU" altLang="ru-RU"/>
              <a:pPr/>
              <a:t>34</a:t>
            </a:fld>
            <a:endParaRPr lang="ru-RU" altLang="ru-RU"/>
          </a:p>
        </p:txBody>
      </p:sp>
      <p:sp>
        <p:nvSpPr>
          <p:cNvPr id="400386" name="Rectangle 1026">
            <a:extLst>
              <a:ext uri="{FF2B5EF4-FFF2-40B4-BE49-F238E27FC236}">
                <a16:creationId xmlns:a16="http://schemas.microsoft.com/office/drawing/2014/main" id="{D765FD54-0072-4C44-A552-CF02955387A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0387" name="Rectangle 1027">
            <a:extLst>
              <a:ext uri="{FF2B5EF4-FFF2-40B4-BE49-F238E27FC236}">
                <a16:creationId xmlns:a16="http://schemas.microsoft.com/office/drawing/2014/main" id="{D90811C5-0B9B-4F2A-95BA-25D058D9C0E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3CF666F-C091-4389-BDF5-7712C93C32B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C263333-52AD-418E-BE3C-63C8BBA7B679}" type="slidenum">
              <a:rPr lang="ru-RU" altLang="ru-RU"/>
              <a:pPr/>
              <a:t>35</a:t>
            </a:fld>
            <a:endParaRPr lang="ru-RU" altLang="ru-RU"/>
          </a:p>
        </p:txBody>
      </p:sp>
      <p:sp>
        <p:nvSpPr>
          <p:cNvPr id="402434" name="Rectangle 2">
            <a:extLst>
              <a:ext uri="{FF2B5EF4-FFF2-40B4-BE49-F238E27FC236}">
                <a16:creationId xmlns:a16="http://schemas.microsoft.com/office/drawing/2014/main" id="{F52BFD58-DEB3-44A9-A5E4-E8675CCFBD4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2435" name="Rectangle 3">
            <a:extLst>
              <a:ext uri="{FF2B5EF4-FFF2-40B4-BE49-F238E27FC236}">
                <a16:creationId xmlns:a16="http://schemas.microsoft.com/office/drawing/2014/main" id="{85836DFE-7760-4923-B5EE-AAEBBFE2C73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81656D4-E15F-4A5A-BA61-6A182330BD8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948710-8D5B-49B1-BC98-4743A0C6D8D1}" type="slidenum">
              <a:rPr lang="ru-RU" altLang="ru-RU"/>
              <a:pPr/>
              <a:t>36</a:t>
            </a:fld>
            <a:endParaRPr lang="ru-RU" altLang="ru-RU"/>
          </a:p>
        </p:txBody>
      </p:sp>
      <p:sp>
        <p:nvSpPr>
          <p:cNvPr id="375810" name="Rectangle 2">
            <a:extLst>
              <a:ext uri="{FF2B5EF4-FFF2-40B4-BE49-F238E27FC236}">
                <a16:creationId xmlns:a16="http://schemas.microsoft.com/office/drawing/2014/main" id="{90DDC803-D0FD-49DD-AF1D-7D30513AB8C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5811" name="Rectangle 3">
            <a:extLst>
              <a:ext uri="{FF2B5EF4-FFF2-40B4-BE49-F238E27FC236}">
                <a16:creationId xmlns:a16="http://schemas.microsoft.com/office/drawing/2014/main" id="{BAD5E012-C08A-4208-BB71-FE5655B783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ED50345-80BF-4F3B-AF87-B2F08F6661B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EB841B0-B616-45BE-9A78-65A95708C349}" type="slidenum">
              <a:rPr lang="ru-RU" altLang="ru-RU"/>
              <a:pPr/>
              <a:t>37</a:t>
            </a:fld>
            <a:endParaRPr lang="ru-RU" altLang="ru-RU"/>
          </a:p>
        </p:txBody>
      </p:sp>
      <p:sp>
        <p:nvSpPr>
          <p:cNvPr id="406530" name="Rectangle 2">
            <a:extLst>
              <a:ext uri="{FF2B5EF4-FFF2-40B4-BE49-F238E27FC236}">
                <a16:creationId xmlns:a16="http://schemas.microsoft.com/office/drawing/2014/main" id="{1AB45F3A-9EBD-4096-93D1-6953EDFDD04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6531" name="Rectangle 3">
            <a:extLst>
              <a:ext uri="{FF2B5EF4-FFF2-40B4-BE49-F238E27FC236}">
                <a16:creationId xmlns:a16="http://schemas.microsoft.com/office/drawing/2014/main" id="{87DFBE0E-D47A-4FE4-9AE5-34626DCA993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2DF4732-5FC3-4241-9BB8-B5DDF0E53E2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82E2C4A-DA92-4B76-A16C-5B6CE1FE2DC0}" type="slidenum">
              <a:rPr lang="ru-RU" altLang="ru-RU"/>
              <a:pPr/>
              <a:t>38</a:t>
            </a:fld>
            <a:endParaRPr lang="ru-RU" altLang="ru-RU"/>
          </a:p>
        </p:txBody>
      </p:sp>
      <p:sp>
        <p:nvSpPr>
          <p:cNvPr id="381954" name="Rectangle 2">
            <a:extLst>
              <a:ext uri="{FF2B5EF4-FFF2-40B4-BE49-F238E27FC236}">
                <a16:creationId xmlns:a16="http://schemas.microsoft.com/office/drawing/2014/main" id="{4D0D9C31-C825-4E4D-9933-A8B47B8ADAA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1955" name="Rectangle 3">
            <a:extLst>
              <a:ext uri="{FF2B5EF4-FFF2-40B4-BE49-F238E27FC236}">
                <a16:creationId xmlns:a16="http://schemas.microsoft.com/office/drawing/2014/main" id="{93456CEF-03B2-4207-BF73-36AD6CD6C81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B48A74D-92DC-4FDB-ABA2-D9CE67DBCAA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887D9F9-F967-4FD6-988C-7523FE02C308}" type="slidenum">
              <a:rPr lang="ru-RU" altLang="ru-RU"/>
              <a:pPr/>
              <a:t>39</a:t>
            </a:fld>
            <a:endParaRPr lang="ru-RU" altLang="ru-RU"/>
          </a:p>
        </p:txBody>
      </p:sp>
      <p:sp>
        <p:nvSpPr>
          <p:cNvPr id="361474" name="Rectangle 2">
            <a:extLst>
              <a:ext uri="{FF2B5EF4-FFF2-40B4-BE49-F238E27FC236}">
                <a16:creationId xmlns:a16="http://schemas.microsoft.com/office/drawing/2014/main" id="{E75C6ABB-89CC-4EA0-B2F0-94749AE0387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1475" name="Rectangle 3">
            <a:extLst>
              <a:ext uri="{FF2B5EF4-FFF2-40B4-BE49-F238E27FC236}">
                <a16:creationId xmlns:a16="http://schemas.microsoft.com/office/drawing/2014/main" id="{729ACF72-ABAF-44C4-982E-58579757731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DAE2552-ECE6-49A4-A145-9D70E39D1CC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E341499-A81C-4A65-9817-4821998B584C}" type="slidenum">
              <a:rPr lang="ru-RU" altLang="ru-RU"/>
              <a:pPr/>
              <a:t>4</a:t>
            </a:fld>
            <a:endParaRPr lang="ru-RU" altLang="ru-RU"/>
          </a:p>
        </p:txBody>
      </p:sp>
      <p:sp>
        <p:nvSpPr>
          <p:cNvPr id="216066" name="Rectangle 2">
            <a:extLst>
              <a:ext uri="{FF2B5EF4-FFF2-40B4-BE49-F238E27FC236}">
                <a16:creationId xmlns:a16="http://schemas.microsoft.com/office/drawing/2014/main" id="{5706B3CD-F900-4EF2-B79D-2B321D3F294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6067" name="Rectangle 3">
            <a:extLst>
              <a:ext uri="{FF2B5EF4-FFF2-40B4-BE49-F238E27FC236}">
                <a16:creationId xmlns:a16="http://schemas.microsoft.com/office/drawing/2014/main" id="{E3F7E1AC-05B6-4461-B594-03EA892A28E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9DFA3D3-9D2C-4182-BF74-459130B4156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C853DC3-0C46-4C35-8D24-61B17ED56425}" type="slidenum">
              <a:rPr lang="ru-RU" altLang="ru-RU"/>
              <a:pPr/>
              <a:t>40</a:t>
            </a:fld>
            <a:endParaRPr lang="ru-RU" altLang="ru-RU"/>
          </a:p>
        </p:txBody>
      </p:sp>
      <p:sp>
        <p:nvSpPr>
          <p:cNvPr id="367618" name="Rectangle 2">
            <a:extLst>
              <a:ext uri="{FF2B5EF4-FFF2-40B4-BE49-F238E27FC236}">
                <a16:creationId xmlns:a16="http://schemas.microsoft.com/office/drawing/2014/main" id="{B996A3FF-F488-4C13-BCCE-992DFBB8686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7619" name="Rectangle 3">
            <a:extLst>
              <a:ext uri="{FF2B5EF4-FFF2-40B4-BE49-F238E27FC236}">
                <a16:creationId xmlns:a16="http://schemas.microsoft.com/office/drawing/2014/main" id="{BDCE363A-2DA3-48CE-904F-291478400C2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3F8D2F9-4B7B-4528-9639-6EDFAD4A2B6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F354BA6-DCA2-4080-BAD2-D71E43938E40}" type="slidenum">
              <a:rPr lang="ru-RU" altLang="ru-RU"/>
              <a:pPr/>
              <a:t>41</a:t>
            </a:fld>
            <a:endParaRPr lang="ru-RU" altLang="ru-RU"/>
          </a:p>
        </p:txBody>
      </p:sp>
      <p:sp>
        <p:nvSpPr>
          <p:cNvPr id="306178" name="Rectangle 2">
            <a:extLst>
              <a:ext uri="{FF2B5EF4-FFF2-40B4-BE49-F238E27FC236}">
                <a16:creationId xmlns:a16="http://schemas.microsoft.com/office/drawing/2014/main" id="{4D1F5DB2-95C5-4353-98FE-29BF1BA1593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6179" name="Rectangle 3">
            <a:extLst>
              <a:ext uri="{FF2B5EF4-FFF2-40B4-BE49-F238E27FC236}">
                <a16:creationId xmlns:a16="http://schemas.microsoft.com/office/drawing/2014/main" id="{5BDE46EA-3F9F-4D82-8BD9-97278DFA48F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FD5D8B6-344C-411D-8DDB-3130F52A227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8DDABB8-4A1F-4806-B03C-F4EC33EE8C54}" type="slidenum">
              <a:rPr lang="ru-RU" altLang="ru-RU"/>
              <a:pPr/>
              <a:t>5</a:t>
            </a:fld>
            <a:endParaRPr lang="ru-RU" altLang="ru-RU"/>
          </a:p>
        </p:txBody>
      </p:sp>
      <p:sp>
        <p:nvSpPr>
          <p:cNvPr id="275458" name="Rectangle 2">
            <a:extLst>
              <a:ext uri="{FF2B5EF4-FFF2-40B4-BE49-F238E27FC236}">
                <a16:creationId xmlns:a16="http://schemas.microsoft.com/office/drawing/2014/main" id="{70364258-01CD-49FC-A24F-7C9E4980ABC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5459" name="Rectangle 3">
            <a:extLst>
              <a:ext uri="{FF2B5EF4-FFF2-40B4-BE49-F238E27FC236}">
                <a16:creationId xmlns:a16="http://schemas.microsoft.com/office/drawing/2014/main" id="{3E28EF55-138E-4B0F-BE0D-CAD958DA6DD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CFAD5A7-C57E-46FD-95E5-CDCD114A023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A215329-1BE3-4586-B763-A7B633CB367D}" type="slidenum">
              <a:rPr lang="ru-RU" altLang="ru-RU"/>
              <a:pPr/>
              <a:t>6</a:t>
            </a:fld>
            <a:endParaRPr lang="ru-RU" altLang="ru-RU"/>
          </a:p>
        </p:txBody>
      </p:sp>
      <p:sp>
        <p:nvSpPr>
          <p:cNvPr id="218114" name="Rectangle 2">
            <a:extLst>
              <a:ext uri="{FF2B5EF4-FFF2-40B4-BE49-F238E27FC236}">
                <a16:creationId xmlns:a16="http://schemas.microsoft.com/office/drawing/2014/main" id="{692F2B5D-8046-4B5E-A9A1-4CFD5B5D59E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8115" name="Rectangle 3">
            <a:extLst>
              <a:ext uri="{FF2B5EF4-FFF2-40B4-BE49-F238E27FC236}">
                <a16:creationId xmlns:a16="http://schemas.microsoft.com/office/drawing/2014/main" id="{326C237E-FD35-4FC9-A306-0470660A46E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E7E596F-E3FC-4A44-A215-B788BF1847B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54FFD99-9239-423F-ACF4-6F8F81E5388A}" type="slidenum">
              <a:rPr lang="ru-RU" altLang="ru-RU"/>
              <a:pPr/>
              <a:t>7</a:t>
            </a:fld>
            <a:endParaRPr lang="ru-RU" altLang="ru-RU"/>
          </a:p>
        </p:txBody>
      </p:sp>
      <p:sp>
        <p:nvSpPr>
          <p:cNvPr id="277506" name="Rectangle 2">
            <a:extLst>
              <a:ext uri="{FF2B5EF4-FFF2-40B4-BE49-F238E27FC236}">
                <a16:creationId xmlns:a16="http://schemas.microsoft.com/office/drawing/2014/main" id="{A4CABA72-3401-4D64-9234-6633FFD51BF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7507" name="Rectangle 3">
            <a:extLst>
              <a:ext uri="{FF2B5EF4-FFF2-40B4-BE49-F238E27FC236}">
                <a16:creationId xmlns:a16="http://schemas.microsoft.com/office/drawing/2014/main" id="{4342D9B6-C723-4017-A2C5-EC6FC77449D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BE28942-7874-45F8-BA0A-1515A0E05F7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B8EE198-C56E-448B-A385-DBBC89E92EA3}" type="slidenum">
              <a:rPr lang="ru-RU" altLang="ru-RU"/>
              <a:pPr/>
              <a:t>8</a:t>
            </a:fld>
            <a:endParaRPr lang="ru-RU" altLang="ru-RU"/>
          </a:p>
        </p:txBody>
      </p:sp>
      <p:sp>
        <p:nvSpPr>
          <p:cNvPr id="279554" name="Rectangle 2">
            <a:extLst>
              <a:ext uri="{FF2B5EF4-FFF2-40B4-BE49-F238E27FC236}">
                <a16:creationId xmlns:a16="http://schemas.microsoft.com/office/drawing/2014/main" id="{57935780-CB15-4270-9395-0657D72B0AB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9555" name="Rectangle 3">
            <a:extLst>
              <a:ext uri="{FF2B5EF4-FFF2-40B4-BE49-F238E27FC236}">
                <a16:creationId xmlns:a16="http://schemas.microsoft.com/office/drawing/2014/main" id="{897EBADB-F7B4-4828-A3DA-05E43F88A5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70DCAEE-9D81-4B57-9F6D-47E084DBBB9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78C5068-568E-4EAE-97A8-8381E95F80FA}" type="slidenum">
              <a:rPr lang="ru-RU" altLang="ru-RU"/>
              <a:pPr/>
              <a:t>9</a:t>
            </a:fld>
            <a:endParaRPr lang="ru-RU" altLang="ru-RU"/>
          </a:p>
        </p:txBody>
      </p:sp>
      <p:sp>
        <p:nvSpPr>
          <p:cNvPr id="281602" name="Rectangle 2">
            <a:extLst>
              <a:ext uri="{FF2B5EF4-FFF2-40B4-BE49-F238E27FC236}">
                <a16:creationId xmlns:a16="http://schemas.microsoft.com/office/drawing/2014/main" id="{6E6086C6-3342-4A74-9961-060C7953A17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1603" name="Rectangle 3">
            <a:extLst>
              <a:ext uri="{FF2B5EF4-FFF2-40B4-BE49-F238E27FC236}">
                <a16:creationId xmlns:a16="http://schemas.microsoft.com/office/drawing/2014/main" id="{44A3633B-6E95-4899-A06D-318F34466C1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70BA0DC-5BF1-4911-8ED9-C39F4C9357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A8579FBC-64C3-4E82-9971-D90038AC54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6B3E783-573E-406A-98AF-8F24C665BA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79BB3B2-A4DA-4171-9DF6-F637398B5A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D7127F9-32EE-44C8-B44C-F0DF2A60DF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E840F3-E814-44D7-A3CA-AD97F66F22C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917219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5D8BE79-683E-49FD-B892-0E1CF65C18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07B44ABA-AF90-4903-90B3-99FC80A385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E0604A2-4771-4386-9826-8EF05E6032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87BACB0-4239-4DDD-8D7F-051F416E2A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7848477-E756-4854-BA3B-2071C1FF2F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45D417-4C9D-4EE7-AD7C-3791C5F259E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525683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059A1AF3-91F1-43D3-9761-84EDCA13030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A260BC44-91D5-4224-8981-4E42E533FA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101EE4F-367D-45D6-90A6-57A06E5452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A6744C0-A8B8-4A47-B43A-1585F34ECF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C297345-8121-402F-83EE-B1A0049B62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46AEFC-15DA-4CF6-9736-F65C881547C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966266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0B28241-C3D8-42D5-872B-4A2FD7F12E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4578D25-2AA7-4CB0-95DA-F2B95E06E3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B9C5599-F214-4624-9B48-ADBECAC8B4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EB96E5D-CA83-4991-8C84-DF080EE6F3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C8C0EA5-7311-49A6-B6AD-604A2E3166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D6A319-4358-40FC-9021-1FB869A142B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489507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1857A80-73C3-4AFD-9CF2-517862628F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377BF6D-127A-4732-9E49-EF2DCCAA08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657BBD6-A617-40B7-A29B-E503C048B0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5043D40-427D-43E2-B703-4FE593B1A7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6306C2C-2412-4E07-93AF-7314053F6E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083C11-AC1F-43EF-84F6-27B47D1FD22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095215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E864F58-7900-4C56-9BC8-0A76C28B7D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7A46103-DC61-4D4F-837E-40E7441A711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94D430E-1993-485A-8CCA-5DD3648AD3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6850AA8-9643-4D1F-96E6-6A277EDF49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FD9272C-D7DF-4E72-9624-A47AF9626A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C0E012E-E74F-432F-BB4E-320BAD54A2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5BF3C5-F78B-46F2-A2AB-CC27D8EF219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170856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104D083-8078-4DC0-99E6-B686F4A1FC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FA58FF9-53CE-4666-A984-C1373B9BB7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2BBBA551-6FC3-4790-9E2D-0EB3B69CAC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63D55D8A-A3FE-4A31-8C8F-131B7088ECE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895AD89F-F4F7-4D01-A3C0-0E30E764B6A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0F45D4E5-80BE-41AF-B3A1-FA26F95A06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BEB38697-CB0C-4349-960A-0E1AC46CEC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98D68592-8A88-444A-BCE4-11537C24F2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CC7617-0A77-4336-A50E-F8840C36441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150924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FBC6CFF-71B3-4AD3-B049-4CC2BABD13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668A1666-2130-4FEA-9643-3D52B734A0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D93DF1BE-5E69-4322-873D-409AF09356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D5D7BF57-F9A5-4EDB-868B-23897DC7DC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FBE5EE-77B9-4CFD-90F8-CAEE4AD2C49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064213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855776D4-7B02-43AA-89DE-A536501E55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9A5B49B2-A132-4F2C-BA7C-7E30043C08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7241B376-B84C-4DD6-8320-C79E01588E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3544B4-5A10-4C6B-901C-D887567AFD5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828711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4424CFF-C4D8-4381-829A-A1D9866275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303259A-98BA-41C5-8B27-3BDE9216F2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CC82B42E-040F-44ED-9BDF-4155B3828F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3318252-6F8A-44B4-8E88-E96CD62C2D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A0B5698-88EE-4720-8608-698749A558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53F4414-622A-4188-A20D-64F0210AE3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B05216-E093-4D3D-BE32-92BC2226CBD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438943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600AD14-8882-4A83-9771-E69102044B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60381B5D-4A8E-4E73-A14F-3BB6428DCE0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06890B19-C131-4603-ACB8-D185AC80C9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C27C0DE-1B98-4CC3-A7BE-6F6F6209F1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4EEA6C4-56FD-4B86-9B16-BB9D85177A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3640315-25FB-4F55-BB7F-11B8294E6F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319253-E17D-48FF-9179-FF969E45FE0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598238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B2E704A1-A506-4458-9984-2BACA6BA02B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A39BE296-403A-4DB1-B645-8B0B827914C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45687894-ACBE-4AE8-AA0F-389A2D93EC6B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 altLang="ru-RU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20CA0189-2218-4948-B03F-43E34C9EC36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 altLang="ru-RU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219E7FEB-FD22-4167-A857-8133FA1C9C7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A562BF7D-D499-433C-941C-7312F20BCAAF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6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8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0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4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6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0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2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4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6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8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0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2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4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6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0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1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2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3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4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5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6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7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8.pn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9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0.pn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1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2.pn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4.png"/><Relationship Id="rId5" Type="http://schemas.openxmlformats.org/officeDocument/2006/relationships/oleObject" Target="../embeddings/oleObject4.bin"/><Relationship Id="rId4" Type="http://schemas.openxmlformats.org/officeDocument/2006/relationships/image" Target="../media/image63.png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5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6.png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7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9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0.png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1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73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7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png"/><Relationship Id="rId5" Type="http://schemas.openxmlformats.org/officeDocument/2006/relationships/oleObject" Target="../embeddings/oleObject2.bin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>
            <a:extLst>
              <a:ext uri="{FF2B5EF4-FFF2-40B4-BE49-F238E27FC236}">
                <a16:creationId xmlns:a16="http://schemas.microsoft.com/office/drawing/2014/main" id="{DDFE4470-5FB1-4457-8921-852E843E6AC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405269"/>
            <a:ext cx="7772400" cy="1988840"/>
          </a:xfrm>
        </p:spPr>
        <p:txBody>
          <a:bodyPr/>
          <a:lstStyle/>
          <a:p>
            <a:r>
              <a:rPr lang="ru-RU" altLang="ru-RU">
                <a:solidFill>
                  <a:srgbClr val="FF3300"/>
                </a:solidFill>
              </a:rPr>
              <a:t>16. Равносоставленность</a:t>
            </a:r>
            <a:r>
              <a:rPr lang="ru-RU" altLang="ru-RU" dirty="0">
                <a:solidFill>
                  <a:srgbClr val="FF3300"/>
                </a:solidFill>
              </a:rPr>
              <a:t> и задачи на разрезание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634" name="Rectangle 2">
            <a:extLst>
              <a:ext uri="{FF2B5EF4-FFF2-40B4-BE49-F238E27FC236}">
                <a16:creationId xmlns:a16="http://schemas.microsoft.com/office/drawing/2014/main" id="{B67D81FF-1D21-4CAB-B4BC-E9FAB0A7F65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</a:t>
            </a:r>
            <a:r>
              <a:rPr lang="en-US" altLang="ru-RU" sz="3600">
                <a:solidFill>
                  <a:srgbClr val="FF3300"/>
                </a:solidFill>
              </a:rPr>
              <a:t>1</a:t>
            </a:r>
            <a:endParaRPr lang="ru-RU" altLang="ru-RU" sz="3600">
              <a:solidFill>
                <a:srgbClr val="FF3300"/>
              </a:solidFill>
            </a:endParaRPr>
          </a:p>
        </p:txBody>
      </p:sp>
      <p:sp>
        <p:nvSpPr>
          <p:cNvPr id="325635" name="Text Box 3">
            <a:extLst>
              <a:ext uri="{FF2B5EF4-FFF2-40B4-BE49-F238E27FC236}">
                <a16:creationId xmlns:a16="http://schemas.microsoft.com/office/drawing/2014/main" id="{85064305-2F7E-4517-B1A6-355268BF5E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7630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Параллелограмм разрежьте на две части, из которых можно сложить прямоугольник.</a:t>
            </a:r>
          </a:p>
        </p:txBody>
      </p:sp>
      <p:pic>
        <p:nvPicPr>
          <p:cNvPr id="325636" name="Picture 4">
            <a:extLst>
              <a:ext uri="{FF2B5EF4-FFF2-40B4-BE49-F238E27FC236}">
                <a16:creationId xmlns:a16="http://schemas.microsoft.com/office/drawing/2014/main" id="{E48FDB97-50C7-473D-A515-984D03A2DA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2592388"/>
            <a:ext cx="3408363" cy="167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325637" name="Group 5">
            <a:extLst>
              <a:ext uri="{FF2B5EF4-FFF2-40B4-BE49-F238E27FC236}">
                <a16:creationId xmlns:a16="http://schemas.microsoft.com/office/drawing/2014/main" id="{7C24631B-D473-406D-ADEF-1AC78497CA57}"/>
              </a:ext>
            </a:extLst>
          </p:cNvPr>
          <p:cNvGrpSpPr>
            <a:grpSpLocks/>
          </p:cNvGrpSpPr>
          <p:nvPr/>
        </p:nvGrpSpPr>
        <p:grpSpPr bwMode="auto">
          <a:xfrm>
            <a:off x="152400" y="2571750"/>
            <a:ext cx="8610600" cy="3052763"/>
            <a:chOff x="96" y="1620"/>
            <a:chExt cx="5424" cy="1923"/>
          </a:xfrm>
        </p:grpSpPr>
        <p:sp>
          <p:nvSpPr>
            <p:cNvPr id="325638" name="Text Box 6">
              <a:extLst>
                <a:ext uri="{FF2B5EF4-FFF2-40B4-BE49-F238E27FC236}">
                  <a16:creationId xmlns:a16="http://schemas.microsoft.com/office/drawing/2014/main" id="{893F9528-62BE-4F59-BE95-C9DECE909C1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6" y="3216"/>
              <a:ext cx="542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2800">
                  <a:cs typeface="Times New Roman" panose="02020603050405020304" pitchFamily="18" charset="0"/>
                </a:rPr>
                <a:t>Решение показано на рисунке</a:t>
              </a:r>
              <a:r>
                <a:rPr lang="ru-RU" altLang="ru-RU" sz="2800"/>
                <a:t>.</a:t>
              </a:r>
            </a:p>
          </p:txBody>
        </p:sp>
        <p:pic>
          <p:nvPicPr>
            <p:cNvPr id="325639" name="Picture 7">
              <a:extLst>
                <a:ext uri="{FF2B5EF4-FFF2-40B4-BE49-F238E27FC236}">
                  <a16:creationId xmlns:a16="http://schemas.microsoft.com/office/drawing/2014/main" id="{10469F13-F615-4A3D-89A9-70C35E27D16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4" y="1620"/>
              <a:ext cx="4087" cy="10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256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82" name="Rectangle 2">
            <a:extLst>
              <a:ext uri="{FF2B5EF4-FFF2-40B4-BE49-F238E27FC236}">
                <a16:creationId xmlns:a16="http://schemas.microsoft.com/office/drawing/2014/main" id="{7E59852C-CA3A-416D-9313-F9D7ACC7403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2</a:t>
            </a:r>
          </a:p>
        </p:txBody>
      </p:sp>
      <p:sp>
        <p:nvSpPr>
          <p:cNvPr id="327683" name="Text Box 3">
            <a:extLst>
              <a:ext uri="{FF2B5EF4-FFF2-40B4-BE49-F238E27FC236}">
                <a16:creationId xmlns:a16="http://schemas.microsoft.com/office/drawing/2014/main" id="{D15415C8-D4AA-4A94-9C6F-F0D6390FCE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7630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Треугольник разрежьте на две части, из которых можно сложить параллелограмм.</a:t>
            </a:r>
          </a:p>
        </p:txBody>
      </p:sp>
      <p:pic>
        <p:nvPicPr>
          <p:cNvPr id="327684" name="Picture 4">
            <a:extLst>
              <a:ext uri="{FF2B5EF4-FFF2-40B4-BE49-F238E27FC236}">
                <a16:creationId xmlns:a16="http://schemas.microsoft.com/office/drawing/2014/main" id="{02641F1C-BE03-4DFC-80A7-14105B2520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2212975"/>
            <a:ext cx="2468563" cy="2435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327685" name="Group 5">
            <a:extLst>
              <a:ext uri="{FF2B5EF4-FFF2-40B4-BE49-F238E27FC236}">
                <a16:creationId xmlns:a16="http://schemas.microsoft.com/office/drawing/2014/main" id="{5FB31758-58C2-4E58-B245-AB32BA36EF4A}"/>
              </a:ext>
            </a:extLst>
          </p:cNvPr>
          <p:cNvGrpSpPr>
            <a:grpSpLocks/>
          </p:cNvGrpSpPr>
          <p:nvPr/>
        </p:nvGrpSpPr>
        <p:grpSpPr bwMode="auto">
          <a:xfrm>
            <a:off x="152400" y="2197100"/>
            <a:ext cx="8610600" cy="3427413"/>
            <a:chOff x="96" y="1384"/>
            <a:chExt cx="5424" cy="2159"/>
          </a:xfrm>
        </p:grpSpPr>
        <p:sp>
          <p:nvSpPr>
            <p:cNvPr id="327686" name="Text Box 6">
              <a:extLst>
                <a:ext uri="{FF2B5EF4-FFF2-40B4-BE49-F238E27FC236}">
                  <a16:creationId xmlns:a16="http://schemas.microsoft.com/office/drawing/2014/main" id="{85B6F50F-CBC0-48AD-A4D1-FE312260EA3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6" y="3216"/>
              <a:ext cx="542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2800" dirty="0">
                  <a:cs typeface="Times New Roman" panose="02020603050405020304" pitchFamily="18" charset="0"/>
                </a:rPr>
                <a:t>	Решение показано на рисунке</a:t>
              </a:r>
              <a:r>
                <a:rPr lang="ru-RU" altLang="ru-RU" sz="2800" dirty="0"/>
                <a:t>.</a:t>
              </a:r>
            </a:p>
          </p:txBody>
        </p:sp>
        <p:pic>
          <p:nvPicPr>
            <p:cNvPr id="327687" name="Picture 7">
              <a:extLst>
                <a:ext uri="{FF2B5EF4-FFF2-40B4-BE49-F238E27FC236}">
                  <a16:creationId xmlns:a16="http://schemas.microsoft.com/office/drawing/2014/main" id="{2B9288CF-8744-4259-9030-CCC318EB84D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20" y="1384"/>
              <a:ext cx="4160" cy="15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276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0" name="Rectangle 2">
            <a:extLst>
              <a:ext uri="{FF2B5EF4-FFF2-40B4-BE49-F238E27FC236}">
                <a16:creationId xmlns:a16="http://schemas.microsoft.com/office/drawing/2014/main" id="{CAAB45FA-56E1-48A6-A353-5AD0E9C6E20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</a:t>
            </a:r>
            <a:r>
              <a:rPr lang="en-US" altLang="ru-RU" sz="3600">
                <a:solidFill>
                  <a:srgbClr val="FF3300"/>
                </a:solidFill>
              </a:rPr>
              <a:t>3</a:t>
            </a:r>
            <a:endParaRPr lang="ru-RU" altLang="ru-RU" sz="3600">
              <a:solidFill>
                <a:srgbClr val="FF3300"/>
              </a:solidFill>
            </a:endParaRPr>
          </a:p>
        </p:txBody>
      </p:sp>
      <p:sp>
        <p:nvSpPr>
          <p:cNvPr id="329731" name="Text Box 3">
            <a:extLst>
              <a:ext uri="{FF2B5EF4-FFF2-40B4-BE49-F238E27FC236}">
                <a16:creationId xmlns:a16="http://schemas.microsoft.com/office/drawing/2014/main" id="{91FA1768-40A2-4FE9-B2A1-9E1DB63C8E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7630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Треугольник разрежьте на три части, из которых можно составить прямоугольник</a:t>
            </a:r>
            <a:r>
              <a:rPr lang="en-US" altLang="ru-RU" sz="2800" dirty="0"/>
              <a:t>.</a:t>
            </a:r>
            <a:endParaRPr lang="ru-RU" altLang="ru-RU" sz="2800" dirty="0"/>
          </a:p>
        </p:txBody>
      </p:sp>
      <p:pic>
        <p:nvPicPr>
          <p:cNvPr id="329732" name="Picture 4">
            <a:extLst>
              <a:ext uri="{FF2B5EF4-FFF2-40B4-BE49-F238E27FC236}">
                <a16:creationId xmlns:a16="http://schemas.microsoft.com/office/drawing/2014/main" id="{4AB0336D-653A-4E37-88A7-32F73E822A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2362200"/>
            <a:ext cx="2168525" cy="2141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329733" name="Group 5">
            <a:extLst>
              <a:ext uri="{FF2B5EF4-FFF2-40B4-BE49-F238E27FC236}">
                <a16:creationId xmlns:a16="http://schemas.microsoft.com/office/drawing/2014/main" id="{35E948DF-DACE-412C-9CF4-C92900F61076}"/>
              </a:ext>
            </a:extLst>
          </p:cNvPr>
          <p:cNvGrpSpPr>
            <a:grpSpLocks/>
          </p:cNvGrpSpPr>
          <p:nvPr/>
        </p:nvGrpSpPr>
        <p:grpSpPr bwMode="auto">
          <a:xfrm>
            <a:off x="152400" y="2355850"/>
            <a:ext cx="8610600" cy="3421063"/>
            <a:chOff x="96" y="1484"/>
            <a:chExt cx="5424" cy="2155"/>
          </a:xfrm>
        </p:grpSpPr>
        <p:sp>
          <p:nvSpPr>
            <p:cNvPr id="329734" name="Text Box 6">
              <a:extLst>
                <a:ext uri="{FF2B5EF4-FFF2-40B4-BE49-F238E27FC236}">
                  <a16:creationId xmlns:a16="http://schemas.microsoft.com/office/drawing/2014/main" id="{6F7AD9E9-1EF3-4AF8-BE5A-331D0D47DE6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6" y="3312"/>
              <a:ext cx="542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2800" dirty="0">
                  <a:cs typeface="Times New Roman" panose="02020603050405020304" pitchFamily="18" charset="0"/>
                </a:rPr>
                <a:t>	Решение показано на рисунке</a:t>
              </a:r>
              <a:r>
                <a:rPr lang="ru-RU" altLang="ru-RU" sz="2800" dirty="0"/>
                <a:t>.</a:t>
              </a:r>
            </a:p>
          </p:txBody>
        </p:sp>
        <p:pic>
          <p:nvPicPr>
            <p:cNvPr id="329735" name="Picture 7">
              <a:extLst>
                <a:ext uri="{FF2B5EF4-FFF2-40B4-BE49-F238E27FC236}">
                  <a16:creationId xmlns:a16="http://schemas.microsoft.com/office/drawing/2014/main" id="{E5674DC8-20BA-4B69-8B0B-E6DDEB10620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8" y="1484"/>
              <a:ext cx="3636" cy="13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29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778" name="Rectangle 2">
            <a:extLst>
              <a:ext uri="{FF2B5EF4-FFF2-40B4-BE49-F238E27FC236}">
                <a16:creationId xmlns:a16="http://schemas.microsoft.com/office/drawing/2014/main" id="{1EFF262E-10B7-45C7-ADFA-5248A7341CE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4</a:t>
            </a:r>
          </a:p>
        </p:txBody>
      </p:sp>
      <p:sp>
        <p:nvSpPr>
          <p:cNvPr id="331779" name="Text Box 3">
            <a:extLst>
              <a:ext uri="{FF2B5EF4-FFF2-40B4-BE49-F238E27FC236}">
                <a16:creationId xmlns:a16="http://schemas.microsoft.com/office/drawing/2014/main" id="{94D62864-4ACB-4A8C-AE45-A4A58EBBED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7630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Трапецию разрежьте на две части, из которых можно сложить треугольник.</a:t>
            </a:r>
          </a:p>
        </p:txBody>
      </p:sp>
      <p:pic>
        <p:nvPicPr>
          <p:cNvPr id="331780" name="Picture 4">
            <a:extLst>
              <a:ext uri="{FF2B5EF4-FFF2-40B4-BE49-F238E27FC236}">
                <a16:creationId xmlns:a16="http://schemas.microsoft.com/office/drawing/2014/main" id="{52984CD6-FE27-464E-A8AA-EAE78A9DA7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2590800"/>
            <a:ext cx="2736850" cy="175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331781" name="Group 5">
            <a:extLst>
              <a:ext uri="{FF2B5EF4-FFF2-40B4-BE49-F238E27FC236}">
                <a16:creationId xmlns:a16="http://schemas.microsoft.com/office/drawing/2014/main" id="{E5D4AAE7-723C-4E42-A75D-71D072EF89C4}"/>
              </a:ext>
            </a:extLst>
          </p:cNvPr>
          <p:cNvGrpSpPr>
            <a:grpSpLocks/>
          </p:cNvGrpSpPr>
          <p:nvPr/>
        </p:nvGrpSpPr>
        <p:grpSpPr bwMode="auto">
          <a:xfrm>
            <a:off x="152400" y="2590800"/>
            <a:ext cx="8610600" cy="3033713"/>
            <a:chOff x="96" y="1632"/>
            <a:chExt cx="5424" cy="1911"/>
          </a:xfrm>
        </p:grpSpPr>
        <p:sp>
          <p:nvSpPr>
            <p:cNvPr id="331782" name="Text Box 6">
              <a:extLst>
                <a:ext uri="{FF2B5EF4-FFF2-40B4-BE49-F238E27FC236}">
                  <a16:creationId xmlns:a16="http://schemas.microsoft.com/office/drawing/2014/main" id="{867DBCE1-82DA-49A6-91F4-22DC10E050B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6" y="3216"/>
              <a:ext cx="542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2800" dirty="0">
                  <a:cs typeface="Times New Roman" panose="02020603050405020304" pitchFamily="18" charset="0"/>
                </a:rPr>
                <a:t>	Решение показано на рисунке</a:t>
              </a:r>
              <a:r>
                <a:rPr lang="ru-RU" altLang="ru-RU" sz="2800" dirty="0"/>
                <a:t>.</a:t>
              </a:r>
            </a:p>
          </p:txBody>
        </p:sp>
        <p:pic>
          <p:nvPicPr>
            <p:cNvPr id="331783" name="Picture 7">
              <a:extLst>
                <a:ext uri="{FF2B5EF4-FFF2-40B4-BE49-F238E27FC236}">
                  <a16:creationId xmlns:a16="http://schemas.microsoft.com/office/drawing/2014/main" id="{86AD5C97-D2EF-4915-B683-B3F48E84C7D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6" y="1632"/>
              <a:ext cx="4801" cy="110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317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826" name="Rectangle 2">
            <a:extLst>
              <a:ext uri="{FF2B5EF4-FFF2-40B4-BE49-F238E27FC236}">
                <a16:creationId xmlns:a16="http://schemas.microsoft.com/office/drawing/2014/main" id="{346E414C-8F22-4910-A3AD-59599BD6C4D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5</a:t>
            </a:r>
          </a:p>
        </p:txBody>
      </p:sp>
      <p:sp>
        <p:nvSpPr>
          <p:cNvPr id="333827" name="Text Box 3">
            <a:extLst>
              <a:ext uri="{FF2B5EF4-FFF2-40B4-BE49-F238E27FC236}">
                <a16:creationId xmlns:a16="http://schemas.microsoft.com/office/drawing/2014/main" id="{66AFE9DE-4AA1-4B9A-9CDD-50A6A54C38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7630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Трапецию разрежьте на три части, из которых можно сложить прямоугольник.</a:t>
            </a:r>
          </a:p>
        </p:txBody>
      </p:sp>
      <p:pic>
        <p:nvPicPr>
          <p:cNvPr id="333828" name="Picture 4">
            <a:extLst>
              <a:ext uri="{FF2B5EF4-FFF2-40B4-BE49-F238E27FC236}">
                <a16:creationId xmlns:a16="http://schemas.microsoft.com/office/drawing/2014/main" id="{37879AAB-59F8-4821-9330-DA6771007C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2560638"/>
            <a:ext cx="2640013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333829" name="Group 5">
            <a:extLst>
              <a:ext uri="{FF2B5EF4-FFF2-40B4-BE49-F238E27FC236}">
                <a16:creationId xmlns:a16="http://schemas.microsoft.com/office/drawing/2014/main" id="{78EC8624-8AF5-46DB-9432-A5A5DE69E98A}"/>
              </a:ext>
            </a:extLst>
          </p:cNvPr>
          <p:cNvGrpSpPr>
            <a:grpSpLocks/>
          </p:cNvGrpSpPr>
          <p:nvPr/>
        </p:nvGrpSpPr>
        <p:grpSpPr bwMode="auto">
          <a:xfrm>
            <a:off x="152400" y="2560638"/>
            <a:ext cx="8610600" cy="3063875"/>
            <a:chOff x="96" y="1613"/>
            <a:chExt cx="5424" cy="1930"/>
          </a:xfrm>
        </p:grpSpPr>
        <p:sp>
          <p:nvSpPr>
            <p:cNvPr id="333830" name="Text Box 6">
              <a:extLst>
                <a:ext uri="{FF2B5EF4-FFF2-40B4-BE49-F238E27FC236}">
                  <a16:creationId xmlns:a16="http://schemas.microsoft.com/office/drawing/2014/main" id="{42693DBE-9D4A-47F5-902E-53446A57347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6" y="3216"/>
              <a:ext cx="542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2800" dirty="0">
                  <a:cs typeface="Times New Roman" panose="02020603050405020304" pitchFamily="18" charset="0"/>
                </a:rPr>
                <a:t>	Решение показано на рисунке</a:t>
              </a:r>
              <a:r>
                <a:rPr lang="ru-RU" altLang="ru-RU" sz="2800" dirty="0"/>
                <a:t>.</a:t>
              </a:r>
            </a:p>
          </p:txBody>
        </p:sp>
        <p:pic>
          <p:nvPicPr>
            <p:cNvPr id="333831" name="Picture 7">
              <a:extLst>
                <a:ext uri="{FF2B5EF4-FFF2-40B4-BE49-F238E27FC236}">
                  <a16:creationId xmlns:a16="http://schemas.microsoft.com/office/drawing/2014/main" id="{B63367FB-F4F8-4961-A642-4A711F8D5C2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32" y="1613"/>
              <a:ext cx="1663" cy="10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338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170" name="Rectangle 2">
            <a:extLst>
              <a:ext uri="{FF2B5EF4-FFF2-40B4-BE49-F238E27FC236}">
                <a16:creationId xmlns:a16="http://schemas.microsoft.com/office/drawing/2014/main" id="{702C4780-5FBB-4AF5-BEA6-D73CD4AA543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6</a:t>
            </a:r>
          </a:p>
        </p:txBody>
      </p:sp>
      <p:sp>
        <p:nvSpPr>
          <p:cNvPr id="391171" name="Text Box 3">
            <a:extLst>
              <a:ext uri="{FF2B5EF4-FFF2-40B4-BE49-F238E27FC236}">
                <a16:creationId xmlns:a16="http://schemas.microsoft.com/office/drawing/2014/main" id="{2B7BAB25-9091-4ED1-96F3-2D71F3C1F2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9144000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Параллелограмм (рисунок слева) разрежьте на несколько частей и сложите из них параллелограмм, зеркально симметричный данному (рисунок справа). Переворачивать части (использовать осевую симметрию) нельзя.</a:t>
            </a:r>
          </a:p>
        </p:txBody>
      </p:sp>
      <p:pic>
        <p:nvPicPr>
          <p:cNvPr id="391172" name="Picture 4">
            <a:extLst>
              <a:ext uri="{FF2B5EF4-FFF2-40B4-BE49-F238E27FC236}">
                <a16:creationId xmlns:a16="http://schemas.microsoft.com/office/drawing/2014/main" id="{5A5F51D2-9A3F-4D01-BE78-08AE9F4A55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2895600"/>
            <a:ext cx="4221163" cy="1951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391173" name="Group 5">
            <a:extLst>
              <a:ext uri="{FF2B5EF4-FFF2-40B4-BE49-F238E27FC236}">
                <a16:creationId xmlns:a16="http://schemas.microsoft.com/office/drawing/2014/main" id="{AC43185F-38E7-4B2D-8088-CCFBAEDFB1A0}"/>
              </a:ext>
            </a:extLst>
          </p:cNvPr>
          <p:cNvGrpSpPr>
            <a:grpSpLocks/>
          </p:cNvGrpSpPr>
          <p:nvPr/>
        </p:nvGrpSpPr>
        <p:grpSpPr bwMode="auto">
          <a:xfrm>
            <a:off x="228600" y="2895600"/>
            <a:ext cx="8610600" cy="2881313"/>
            <a:chOff x="144" y="1824"/>
            <a:chExt cx="5424" cy="1815"/>
          </a:xfrm>
        </p:grpSpPr>
        <p:sp>
          <p:nvSpPr>
            <p:cNvPr id="391174" name="Text Box 6">
              <a:extLst>
                <a:ext uri="{FF2B5EF4-FFF2-40B4-BE49-F238E27FC236}">
                  <a16:creationId xmlns:a16="http://schemas.microsoft.com/office/drawing/2014/main" id="{6258EE0F-A90B-4A4D-9919-8FE71F7A918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4" y="3312"/>
              <a:ext cx="542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2800" dirty="0">
                  <a:cs typeface="Times New Roman" panose="02020603050405020304" pitchFamily="18" charset="0"/>
                </a:rPr>
                <a:t>	Решение показано на рисунке</a:t>
              </a:r>
              <a:r>
                <a:rPr lang="ru-RU" altLang="ru-RU" sz="2800" dirty="0"/>
                <a:t>.</a:t>
              </a:r>
            </a:p>
          </p:txBody>
        </p:sp>
        <p:pic>
          <p:nvPicPr>
            <p:cNvPr id="391175" name="Picture 7">
              <a:extLst>
                <a:ext uri="{FF2B5EF4-FFF2-40B4-BE49-F238E27FC236}">
                  <a16:creationId xmlns:a16="http://schemas.microsoft.com/office/drawing/2014/main" id="{E68D0409-F656-4908-B8C3-429F08235C5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50" y="1824"/>
              <a:ext cx="2659" cy="12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91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218" name="Rectangle 2">
            <a:extLst>
              <a:ext uri="{FF2B5EF4-FFF2-40B4-BE49-F238E27FC236}">
                <a16:creationId xmlns:a16="http://schemas.microsoft.com/office/drawing/2014/main" id="{0AE2EE7D-8BBD-4BF9-83F6-12FE86B0FB5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7</a:t>
            </a:r>
          </a:p>
        </p:txBody>
      </p:sp>
      <p:sp>
        <p:nvSpPr>
          <p:cNvPr id="393219" name="Text Box 3">
            <a:extLst>
              <a:ext uri="{FF2B5EF4-FFF2-40B4-BE49-F238E27FC236}">
                <a16:creationId xmlns:a16="http://schemas.microsoft.com/office/drawing/2014/main" id="{CD94D63C-E6A0-46F4-9345-C823462DE1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9144000" cy="2227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Неравнобедренную трапецию (рисунок слева) разрежьте на несколько частей и сложите из них трапецию, зеркально симметричную данной (рисунок справа). Переворачивать части (использовать осевую симметрию) нельзя.</a:t>
            </a:r>
          </a:p>
        </p:txBody>
      </p:sp>
      <p:pic>
        <p:nvPicPr>
          <p:cNvPr id="393220" name="Picture 4">
            <a:extLst>
              <a:ext uri="{FF2B5EF4-FFF2-40B4-BE49-F238E27FC236}">
                <a16:creationId xmlns:a16="http://schemas.microsoft.com/office/drawing/2014/main" id="{1BD0CA39-06E3-4AAB-BC2F-CBC41A0970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0625" y="3048000"/>
            <a:ext cx="4221163" cy="1951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393221" name="Group 5">
            <a:extLst>
              <a:ext uri="{FF2B5EF4-FFF2-40B4-BE49-F238E27FC236}">
                <a16:creationId xmlns:a16="http://schemas.microsoft.com/office/drawing/2014/main" id="{038EB8CE-5BB1-4BE1-B165-F4668753102E}"/>
              </a:ext>
            </a:extLst>
          </p:cNvPr>
          <p:cNvGrpSpPr>
            <a:grpSpLocks/>
          </p:cNvGrpSpPr>
          <p:nvPr/>
        </p:nvGrpSpPr>
        <p:grpSpPr bwMode="auto">
          <a:xfrm>
            <a:off x="228600" y="3048000"/>
            <a:ext cx="8610600" cy="2728913"/>
            <a:chOff x="144" y="1920"/>
            <a:chExt cx="5424" cy="1719"/>
          </a:xfrm>
        </p:grpSpPr>
        <p:sp>
          <p:nvSpPr>
            <p:cNvPr id="393222" name="Text Box 6">
              <a:extLst>
                <a:ext uri="{FF2B5EF4-FFF2-40B4-BE49-F238E27FC236}">
                  <a16:creationId xmlns:a16="http://schemas.microsoft.com/office/drawing/2014/main" id="{4EB08848-6CE5-4C2B-B7DB-21D8F7D0BF4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4" y="3312"/>
              <a:ext cx="542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2800" dirty="0">
                  <a:cs typeface="Times New Roman" panose="02020603050405020304" pitchFamily="18" charset="0"/>
                </a:rPr>
                <a:t>	Решение показано на рисунке</a:t>
              </a:r>
              <a:r>
                <a:rPr lang="ru-RU" altLang="ru-RU" sz="2800" dirty="0"/>
                <a:t>.</a:t>
              </a:r>
            </a:p>
          </p:txBody>
        </p:sp>
        <p:pic>
          <p:nvPicPr>
            <p:cNvPr id="393223" name="Picture 7">
              <a:extLst>
                <a:ext uri="{FF2B5EF4-FFF2-40B4-BE49-F238E27FC236}">
                  <a16:creationId xmlns:a16="http://schemas.microsoft.com/office/drawing/2014/main" id="{FAFB8AAA-A601-4F76-B007-C83A04B5DCA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50" y="1920"/>
              <a:ext cx="2659" cy="12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3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93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458" name="Rectangle 2">
            <a:extLst>
              <a:ext uri="{FF2B5EF4-FFF2-40B4-BE49-F238E27FC236}">
                <a16:creationId xmlns:a16="http://schemas.microsoft.com/office/drawing/2014/main" id="{4B7E277F-9263-41F2-ADAA-6CAE47AC570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</a:t>
            </a:r>
            <a:r>
              <a:rPr lang="en-US" altLang="ru-RU" sz="3600">
                <a:solidFill>
                  <a:srgbClr val="FF3300"/>
                </a:solidFill>
              </a:rPr>
              <a:t>8</a:t>
            </a:r>
            <a:endParaRPr lang="ru-RU" altLang="ru-RU" sz="3600">
              <a:solidFill>
                <a:srgbClr val="FF3300"/>
              </a:solidFill>
            </a:endParaRPr>
          </a:p>
        </p:txBody>
      </p:sp>
      <p:sp>
        <p:nvSpPr>
          <p:cNvPr id="403459" name="Text Box 3">
            <a:extLst>
              <a:ext uri="{FF2B5EF4-FFF2-40B4-BE49-F238E27FC236}">
                <a16:creationId xmlns:a16="http://schemas.microsoft.com/office/drawing/2014/main" id="{B4364262-D47B-4478-A081-44FD1DE963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9144000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Треугольник (рисунок слева) разрежьте на три части и сложите из них треугольник, зеркально симметричный данному (рисунок справа). Переворачивать части (использовать осевую симметрию) нельзя.</a:t>
            </a:r>
          </a:p>
        </p:txBody>
      </p:sp>
      <p:pic>
        <p:nvPicPr>
          <p:cNvPr id="403467" name="Picture 11">
            <a:extLst>
              <a:ext uri="{FF2B5EF4-FFF2-40B4-BE49-F238E27FC236}">
                <a16:creationId xmlns:a16="http://schemas.microsoft.com/office/drawing/2014/main" id="{47F62932-1B41-4D3A-9589-193241C434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3963" y="2895600"/>
            <a:ext cx="4156075" cy="1951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403471" name="Group 15">
            <a:extLst>
              <a:ext uri="{FF2B5EF4-FFF2-40B4-BE49-F238E27FC236}">
                <a16:creationId xmlns:a16="http://schemas.microsoft.com/office/drawing/2014/main" id="{31491E25-CB58-409B-B798-690DBA09E04F}"/>
              </a:ext>
            </a:extLst>
          </p:cNvPr>
          <p:cNvGrpSpPr>
            <a:grpSpLocks/>
          </p:cNvGrpSpPr>
          <p:nvPr/>
        </p:nvGrpSpPr>
        <p:grpSpPr bwMode="auto">
          <a:xfrm>
            <a:off x="228600" y="2895600"/>
            <a:ext cx="8610600" cy="3308350"/>
            <a:chOff x="144" y="1824"/>
            <a:chExt cx="5424" cy="2084"/>
          </a:xfrm>
        </p:grpSpPr>
        <p:sp>
          <p:nvSpPr>
            <p:cNvPr id="403462" name="Text Box 6">
              <a:extLst>
                <a:ext uri="{FF2B5EF4-FFF2-40B4-BE49-F238E27FC236}">
                  <a16:creationId xmlns:a16="http://schemas.microsoft.com/office/drawing/2014/main" id="{2562CCEB-BC5E-42A4-A06C-A78150ED87B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4" y="3312"/>
              <a:ext cx="5424" cy="5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 sz="2800" dirty="0">
                  <a:cs typeface="Times New Roman" panose="02020603050405020304" pitchFamily="18" charset="0"/>
                </a:rPr>
                <a:t>	Решение показано на рисунке</a:t>
              </a:r>
              <a:r>
                <a:rPr lang="ru-RU" altLang="ru-RU" sz="2800" dirty="0"/>
                <a:t>, </a:t>
              </a:r>
              <a:r>
                <a:rPr lang="en-US" altLang="ru-RU" sz="2800" i="1" dirty="0"/>
                <a:t>O</a:t>
              </a:r>
              <a:r>
                <a:rPr lang="en-US" altLang="ru-RU" sz="2800" dirty="0"/>
                <a:t>, </a:t>
              </a:r>
              <a:r>
                <a:rPr lang="en-US" altLang="ru-RU" sz="2800" i="1" dirty="0"/>
                <a:t>O’ </a:t>
              </a:r>
              <a:r>
                <a:rPr lang="ru-RU" altLang="ru-RU" sz="2800" dirty="0"/>
                <a:t>– центры вписанных окружностей.</a:t>
              </a:r>
            </a:p>
          </p:txBody>
        </p:sp>
        <p:pic>
          <p:nvPicPr>
            <p:cNvPr id="403470" name="Picture 14">
              <a:extLst>
                <a:ext uri="{FF2B5EF4-FFF2-40B4-BE49-F238E27FC236}">
                  <a16:creationId xmlns:a16="http://schemas.microsoft.com/office/drawing/2014/main" id="{C7FE84CA-3EF6-4D5B-B806-704ECF7F749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71" y="1824"/>
              <a:ext cx="2618" cy="12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034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874" name="Rectangle 2">
            <a:extLst>
              <a:ext uri="{FF2B5EF4-FFF2-40B4-BE49-F238E27FC236}">
                <a16:creationId xmlns:a16="http://schemas.microsoft.com/office/drawing/2014/main" id="{D56B690C-07CB-498E-B6E8-DD38374FB4F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</a:t>
            </a:r>
            <a:r>
              <a:rPr lang="en-US" altLang="ru-RU" sz="3600">
                <a:solidFill>
                  <a:srgbClr val="FF3300"/>
                </a:solidFill>
              </a:rPr>
              <a:t>9</a:t>
            </a:r>
            <a:endParaRPr lang="ru-RU" altLang="ru-RU" sz="3600">
              <a:solidFill>
                <a:srgbClr val="FF3300"/>
              </a:solidFill>
            </a:endParaRPr>
          </a:p>
        </p:txBody>
      </p:sp>
      <p:sp>
        <p:nvSpPr>
          <p:cNvPr id="335875" name="Text Box 3">
            <a:extLst>
              <a:ext uri="{FF2B5EF4-FFF2-40B4-BE49-F238E27FC236}">
                <a16:creationId xmlns:a16="http://schemas.microsoft.com/office/drawing/2014/main" id="{170DBAB3-759A-42B2-9AAB-A4CC40BB25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7630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Правильный шестиугольник разрежьте на две части, из которых можно составить параллелограмм.</a:t>
            </a:r>
          </a:p>
        </p:txBody>
      </p:sp>
      <p:pic>
        <p:nvPicPr>
          <p:cNvPr id="335876" name="Picture 4">
            <a:extLst>
              <a:ext uri="{FF2B5EF4-FFF2-40B4-BE49-F238E27FC236}">
                <a16:creationId xmlns:a16="http://schemas.microsoft.com/office/drawing/2014/main" id="{0B6DE991-BCFC-4665-A505-64EFB9ED93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2449513"/>
            <a:ext cx="2287588" cy="1962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335877" name="Group 5">
            <a:extLst>
              <a:ext uri="{FF2B5EF4-FFF2-40B4-BE49-F238E27FC236}">
                <a16:creationId xmlns:a16="http://schemas.microsoft.com/office/drawing/2014/main" id="{810E976E-2BC3-4FD4-98A4-4DAE332C9A0A}"/>
              </a:ext>
            </a:extLst>
          </p:cNvPr>
          <p:cNvGrpSpPr>
            <a:grpSpLocks/>
          </p:cNvGrpSpPr>
          <p:nvPr/>
        </p:nvGrpSpPr>
        <p:grpSpPr bwMode="auto">
          <a:xfrm>
            <a:off x="152400" y="2449513"/>
            <a:ext cx="8610600" cy="3327400"/>
            <a:chOff x="96" y="1543"/>
            <a:chExt cx="5424" cy="2096"/>
          </a:xfrm>
        </p:grpSpPr>
        <p:sp>
          <p:nvSpPr>
            <p:cNvPr id="335878" name="Text Box 6">
              <a:extLst>
                <a:ext uri="{FF2B5EF4-FFF2-40B4-BE49-F238E27FC236}">
                  <a16:creationId xmlns:a16="http://schemas.microsoft.com/office/drawing/2014/main" id="{90917148-E5E6-4E95-AEC2-150FDA8235D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6" y="3312"/>
              <a:ext cx="542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2800" dirty="0">
                  <a:cs typeface="Times New Roman" panose="02020603050405020304" pitchFamily="18" charset="0"/>
                </a:rPr>
                <a:t>	Решение показано на рисунке</a:t>
              </a:r>
              <a:r>
                <a:rPr lang="ru-RU" altLang="ru-RU" sz="2800" dirty="0"/>
                <a:t>.</a:t>
              </a:r>
            </a:p>
          </p:txBody>
        </p:sp>
        <p:pic>
          <p:nvPicPr>
            <p:cNvPr id="335879" name="Picture 7">
              <a:extLst>
                <a:ext uri="{FF2B5EF4-FFF2-40B4-BE49-F238E27FC236}">
                  <a16:creationId xmlns:a16="http://schemas.microsoft.com/office/drawing/2014/main" id="{41B342A0-08EC-4F60-AA84-DCCE353D8FD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4" y="1543"/>
              <a:ext cx="4047" cy="12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358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978" name="Rectangle 2">
            <a:extLst>
              <a:ext uri="{FF2B5EF4-FFF2-40B4-BE49-F238E27FC236}">
                <a16:creationId xmlns:a16="http://schemas.microsoft.com/office/drawing/2014/main" id="{9023531F-C083-4135-90A9-2AE4179FED4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1</a:t>
            </a:r>
            <a:r>
              <a:rPr lang="en-US" altLang="ru-RU" sz="3600">
                <a:solidFill>
                  <a:srgbClr val="FF3300"/>
                </a:solidFill>
              </a:rPr>
              <a:t>0</a:t>
            </a:r>
            <a:endParaRPr lang="ru-RU" altLang="ru-RU" sz="3600">
              <a:solidFill>
                <a:srgbClr val="FF3300"/>
              </a:solidFill>
            </a:endParaRPr>
          </a:p>
        </p:txBody>
      </p:sp>
      <p:sp>
        <p:nvSpPr>
          <p:cNvPr id="382979" name="Text Box 3">
            <a:extLst>
              <a:ext uri="{FF2B5EF4-FFF2-40B4-BE49-F238E27FC236}">
                <a16:creationId xmlns:a16="http://schemas.microsoft.com/office/drawing/2014/main" id="{92272FCC-7183-4C81-9E0E-30C5E61D03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7630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Используя разрезания, докажите, что площадь правильного восьмиугольника равна произведению его наибольшей и наименьшей диагоналей.</a:t>
            </a:r>
          </a:p>
        </p:txBody>
      </p:sp>
      <p:pic>
        <p:nvPicPr>
          <p:cNvPr id="382980" name="Picture 4">
            <a:extLst>
              <a:ext uri="{FF2B5EF4-FFF2-40B4-BE49-F238E27FC236}">
                <a16:creationId xmlns:a16="http://schemas.microsoft.com/office/drawing/2014/main" id="{4E39221F-3496-4B06-A757-6A66448D24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2743200"/>
            <a:ext cx="2682875" cy="2646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382981" name="Group 5">
            <a:extLst>
              <a:ext uri="{FF2B5EF4-FFF2-40B4-BE49-F238E27FC236}">
                <a16:creationId xmlns:a16="http://schemas.microsoft.com/office/drawing/2014/main" id="{82CFF188-1098-4E60-9C8D-51C7FAD52042}"/>
              </a:ext>
            </a:extLst>
          </p:cNvPr>
          <p:cNvGrpSpPr>
            <a:grpSpLocks/>
          </p:cNvGrpSpPr>
          <p:nvPr/>
        </p:nvGrpSpPr>
        <p:grpSpPr bwMode="auto">
          <a:xfrm>
            <a:off x="152400" y="2743200"/>
            <a:ext cx="8610600" cy="3643313"/>
            <a:chOff x="96" y="1728"/>
            <a:chExt cx="5424" cy="2295"/>
          </a:xfrm>
        </p:grpSpPr>
        <p:sp>
          <p:nvSpPr>
            <p:cNvPr id="382982" name="Text Box 6">
              <a:extLst>
                <a:ext uri="{FF2B5EF4-FFF2-40B4-BE49-F238E27FC236}">
                  <a16:creationId xmlns:a16="http://schemas.microsoft.com/office/drawing/2014/main" id="{746A0E5C-94A2-43D3-A9E2-A15E8E9F499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6" y="3696"/>
              <a:ext cx="542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2800" dirty="0">
                  <a:cs typeface="Times New Roman" panose="02020603050405020304" pitchFamily="18" charset="0"/>
                </a:rPr>
                <a:t>	Решение показано на рисунке</a:t>
              </a:r>
              <a:r>
                <a:rPr lang="ru-RU" altLang="ru-RU" sz="2800" dirty="0"/>
                <a:t>.</a:t>
              </a:r>
            </a:p>
          </p:txBody>
        </p:sp>
        <p:pic>
          <p:nvPicPr>
            <p:cNvPr id="382983" name="Picture 7">
              <a:extLst>
                <a:ext uri="{FF2B5EF4-FFF2-40B4-BE49-F238E27FC236}">
                  <a16:creationId xmlns:a16="http://schemas.microsoft.com/office/drawing/2014/main" id="{7F7DDE9D-F77E-4A46-B557-C2D4F27C29E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20" y="1728"/>
              <a:ext cx="3784" cy="166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829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6" name="Text Box 16">
            <a:extLst>
              <a:ext uri="{FF2B5EF4-FFF2-40B4-BE49-F238E27FC236}">
                <a16:creationId xmlns:a16="http://schemas.microsoft.com/office/drawing/2014/main" id="{C484C178-C77E-43DD-87D2-FE2BE1021D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151606"/>
            <a:ext cx="89916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    </a:t>
            </a:r>
            <a:r>
              <a:rPr lang="ru-RU" altLang="ru-RU" sz="2800" dirty="0">
                <a:cs typeface="Times New Roman" panose="02020603050405020304" pitchFamily="18" charset="0"/>
              </a:rPr>
              <a:t>Две фигуры называются</a:t>
            </a:r>
            <a:r>
              <a:rPr lang="ru-RU" altLang="ru-RU" sz="2800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2800" dirty="0">
                <a:solidFill>
                  <a:srgbClr val="FF3300"/>
                </a:solidFill>
                <a:cs typeface="Times New Roman" panose="02020603050405020304" pitchFamily="18" charset="0"/>
              </a:rPr>
              <a:t>равносоставленными, </a:t>
            </a:r>
            <a:r>
              <a:rPr lang="ru-RU" altLang="ru-RU" sz="2800" dirty="0">
                <a:cs typeface="Times New Roman" panose="02020603050405020304" pitchFamily="18" charset="0"/>
              </a:rPr>
              <a:t>если они могут быть раз</a:t>
            </a:r>
            <a:r>
              <a:rPr lang="ru-RU" altLang="ru-RU" sz="2800" dirty="0"/>
              <a:t>резаны</a:t>
            </a:r>
            <a:r>
              <a:rPr lang="ru-RU" altLang="ru-RU" sz="2800" dirty="0">
                <a:cs typeface="Times New Roman" panose="02020603050405020304" pitchFamily="18" charset="0"/>
              </a:rPr>
              <a:t> на одинаковое число попарно равных фигур.</a:t>
            </a:r>
          </a:p>
        </p:txBody>
      </p:sp>
      <p:sp>
        <p:nvSpPr>
          <p:cNvPr id="92178" name="Text Box 18">
            <a:extLst>
              <a:ext uri="{FF2B5EF4-FFF2-40B4-BE49-F238E27FC236}">
                <a16:creationId xmlns:a16="http://schemas.microsoft.com/office/drawing/2014/main" id="{1C0E1944-FD76-45DF-B7D9-2BDA959F4A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886200"/>
            <a:ext cx="89154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Из свойств площади следует, что равносоставленные фигуры равновелики. </a:t>
            </a:r>
          </a:p>
        </p:txBody>
      </p:sp>
      <p:sp>
        <p:nvSpPr>
          <p:cNvPr id="92195" name="Text Box 35">
            <a:extLst>
              <a:ext uri="{FF2B5EF4-FFF2-40B4-BE49-F238E27FC236}">
                <a16:creationId xmlns:a16="http://schemas.microsoft.com/office/drawing/2014/main" id="{96478741-DE8D-4A06-A44E-BA8AE1CD58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562600"/>
            <a:ext cx="91440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solidFill>
                  <a:srgbClr val="FF3300"/>
                </a:solidFill>
                <a:cs typeface="Times New Roman" panose="02020603050405020304" pitchFamily="18" charset="0"/>
              </a:rPr>
              <a:t>	Теорема.</a:t>
            </a:r>
            <a:r>
              <a:rPr lang="ru-RU" altLang="ru-RU" sz="2800" b="1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2800" dirty="0">
                <a:cs typeface="Times New Roman" panose="02020603050405020304" pitchFamily="18" charset="0"/>
              </a:rPr>
              <a:t>Любые два равновеликих многоугольника </a:t>
            </a:r>
            <a:r>
              <a:rPr lang="ru-RU" altLang="ru-RU" sz="2800" dirty="0" err="1">
                <a:cs typeface="Times New Roman" panose="02020603050405020304" pitchFamily="18" charset="0"/>
              </a:rPr>
              <a:t>равносоставлены</a:t>
            </a:r>
            <a:r>
              <a:rPr lang="ru-RU" altLang="ru-RU" sz="2800" dirty="0"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92197" name="Text Box 37">
            <a:extLst>
              <a:ext uri="{FF2B5EF4-FFF2-40B4-BE49-F238E27FC236}">
                <a16:creationId xmlns:a16="http://schemas.microsoft.com/office/drawing/2014/main" id="{49366F72-EE9D-4FDB-B8D4-17281EA137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724400"/>
            <a:ext cx="89916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Для многоугольников верно и обратное, а именно, имеет место следующая теорема.</a:t>
            </a:r>
          </a:p>
        </p:txBody>
      </p:sp>
      <p:pic>
        <p:nvPicPr>
          <p:cNvPr id="92198" name="Picture 38">
            <a:extLst>
              <a:ext uri="{FF2B5EF4-FFF2-40B4-BE49-F238E27FC236}">
                <a16:creationId xmlns:a16="http://schemas.microsoft.com/office/drawing/2014/main" id="{A7B4A6DF-1E86-48C0-8906-30DE1F4ACD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1412776"/>
            <a:ext cx="4530725" cy="2362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6881351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586" name="Rectangle 2">
            <a:extLst>
              <a:ext uri="{FF2B5EF4-FFF2-40B4-BE49-F238E27FC236}">
                <a16:creationId xmlns:a16="http://schemas.microsoft.com/office/drawing/2014/main" id="{D65A3BD6-80E3-4F1B-A5CF-052D1B5776C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153400" cy="7620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1</a:t>
            </a:r>
            <a:r>
              <a:rPr lang="en-US" altLang="ru-RU" sz="3600">
                <a:solidFill>
                  <a:srgbClr val="FF3300"/>
                </a:solidFill>
              </a:rPr>
              <a:t>1</a:t>
            </a:r>
            <a:endParaRPr lang="ru-RU" altLang="ru-RU" sz="3600">
              <a:solidFill>
                <a:srgbClr val="FF3300"/>
              </a:solidFill>
            </a:endParaRPr>
          </a:p>
        </p:txBody>
      </p:sp>
      <p:sp>
        <p:nvSpPr>
          <p:cNvPr id="323587" name="Text Box 3">
            <a:extLst>
              <a:ext uri="{FF2B5EF4-FFF2-40B4-BE49-F238E27FC236}">
                <a16:creationId xmlns:a16="http://schemas.microsoft.com/office/drawing/2014/main" id="{844FF6B8-72E6-4D9C-B822-5131215E53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685800"/>
            <a:ext cx="8534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Разрежьте квадрат на шесть квадратов</a:t>
            </a:r>
            <a:r>
              <a:rPr lang="ru-RU" altLang="ru-RU" sz="2800" dirty="0"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323593" name="Picture 9">
            <a:extLst>
              <a:ext uri="{FF2B5EF4-FFF2-40B4-BE49-F238E27FC236}">
                <a16:creationId xmlns:a16="http://schemas.microsoft.com/office/drawing/2014/main" id="{95A57D6D-410A-457B-8B3F-B8C90433FC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8663" y="2144713"/>
            <a:ext cx="2606675" cy="2573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323595" name="Group 11">
            <a:extLst>
              <a:ext uri="{FF2B5EF4-FFF2-40B4-BE49-F238E27FC236}">
                <a16:creationId xmlns:a16="http://schemas.microsoft.com/office/drawing/2014/main" id="{A3419D51-996F-4C39-9108-771DC19062EE}"/>
              </a:ext>
            </a:extLst>
          </p:cNvPr>
          <p:cNvGrpSpPr>
            <a:grpSpLocks/>
          </p:cNvGrpSpPr>
          <p:nvPr/>
        </p:nvGrpSpPr>
        <p:grpSpPr bwMode="auto">
          <a:xfrm>
            <a:off x="304800" y="2133600"/>
            <a:ext cx="8610600" cy="3871913"/>
            <a:chOff x="192" y="1344"/>
            <a:chExt cx="5424" cy="2439"/>
          </a:xfrm>
        </p:grpSpPr>
        <p:sp>
          <p:nvSpPr>
            <p:cNvPr id="323590" name="Text Box 6">
              <a:extLst>
                <a:ext uri="{FF2B5EF4-FFF2-40B4-BE49-F238E27FC236}">
                  <a16:creationId xmlns:a16="http://schemas.microsoft.com/office/drawing/2014/main" id="{B04201EE-7540-4649-AA2F-119A28859EC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2" y="3456"/>
              <a:ext cx="542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2800">
                  <a:cs typeface="Times New Roman" panose="02020603050405020304" pitchFamily="18" charset="0"/>
                </a:rPr>
                <a:t>Решение показано на рисунке</a:t>
              </a:r>
              <a:r>
                <a:rPr lang="en-US" altLang="ru-RU" sz="2800">
                  <a:cs typeface="Times New Roman" panose="02020603050405020304" pitchFamily="18" charset="0"/>
                </a:rPr>
                <a:t>.</a:t>
              </a:r>
              <a:r>
                <a:rPr lang="ru-RU" altLang="ru-RU" sz="2800">
                  <a:cs typeface="Times New Roman" panose="02020603050405020304" pitchFamily="18" charset="0"/>
                </a:rPr>
                <a:t> </a:t>
              </a:r>
            </a:p>
          </p:txBody>
        </p:sp>
        <p:pic>
          <p:nvPicPr>
            <p:cNvPr id="323594" name="Picture 10">
              <a:extLst>
                <a:ext uri="{FF2B5EF4-FFF2-40B4-BE49-F238E27FC236}">
                  <a16:creationId xmlns:a16="http://schemas.microsoft.com/office/drawing/2014/main" id="{40191CC6-711D-4D2C-9D72-E7611C0BBEA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64" y="1344"/>
              <a:ext cx="1642" cy="16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235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066" name="Rectangle 2">
            <a:extLst>
              <a:ext uri="{FF2B5EF4-FFF2-40B4-BE49-F238E27FC236}">
                <a16:creationId xmlns:a16="http://schemas.microsoft.com/office/drawing/2014/main" id="{D7C9174F-14B7-4BC3-8B9A-B5DF40DA0A0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153400" cy="7620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</a:t>
            </a:r>
            <a:r>
              <a:rPr lang="en-US" altLang="ru-RU" sz="3600">
                <a:solidFill>
                  <a:srgbClr val="FF3300"/>
                </a:solidFill>
              </a:rPr>
              <a:t>12</a:t>
            </a:r>
            <a:endParaRPr lang="ru-RU" altLang="ru-RU" sz="3600">
              <a:solidFill>
                <a:srgbClr val="FF3300"/>
              </a:solidFill>
            </a:endParaRPr>
          </a:p>
        </p:txBody>
      </p:sp>
      <p:sp>
        <p:nvSpPr>
          <p:cNvPr id="344067" name="Text Box 3">
            <a:extLst>
              <a:ext uri="{FF2B5EF4-FFF2-40B4-BE49-F238E27FC236}">
                <a16:creationId xmlns:a16="http://schemas.microsoft.com/office/drawing/2014/main" id="{6849C3AD-2BF0-4529-8159-B76808F725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685800"/>
            <a:ext cx="8534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/>
              <a:t>Разрежьте квадрат на семь квадратов</a:t>
            </a:r>
            <a:r>
              <a:rPr lang="ru-RU" altLang="ru-RU" sz="2800"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344072" name="Picture 8">
            <a:extLst>
              <a:ext uri="{FF2B5EF4-FFF2-40B4-BE49-F238E27FC236}">
                <a16:creationId xmlns:a16="http://schemas.microsoft.com/office/drawing/2014/main" id="{3DA61F82-BEE4-44C5-91DD-28BF1F3DB2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3425" y="2149475"/>
            <a:ext cx="2597150" cy="2563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344074" name="Group 10">
            <a:extLst>
              <a:ext uri="{FF2B5EF4-FFF2-40B4-BE49-F238E27FC236}">
                <a16:creationId xmlns:a16="http://schemas.microsoft.com/office/drawing/2014/main" id="{0F3F230D-07F4-4D76-AA22-EAA65C4AB817}"/>
              </a:ext>
            </a:extLst>
          </p:cNvPr>
          <p:cNvGrpSpPr>
            <a:grpSpLocks/>
          </p:cNvGrpSpPr>
          <p:nvPr/>
        </p:nvGrpSpPr>
        <p:grpSpPr bwMode="auto">
          <a:xfrm>
            <a:off x="304800" y="2133600"/>
            <a:ext cx="8610600" cy="3871913"/>
            <a:chOff x="192" y="1344"/>
            <a:chExt cx="5424" cy="2439"/>
          </a:xfrm>
        </p:grpSpPr>
        <p:sp>
          <p:nvSpPr>
            <p:cNvPr id="344070" name="Text Box 6">
              <a:extLst>
                <a:ext uri="{FF2B5EF4-FFF2-40B4-BE49-F238E27FC236}">
                  <a16:creationId xmlns:a16="http://schemas.microsoft.com/office/drawing/2014/main" id="{49D6EF08-2F4F-42C6-ADAA-A4BA6BE6D7B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2" y="3456"/>
              <a:ext cx="542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2800">
                  <a:cs typeface="Times New Roman" panose="02020603050405020304" pitchFamily="18" charset="0"/>
                </a:rPr>
                <a:t>Решение показано на рисунке</a:t>
              </a:r>
              <a:r>
                <a:rPr lang="en-US" altLang="ru-RU" sz="2800">
                  <a:cs typeface="Times New Roman" panose="02020603050405020304" pitchFamily="18" charset="0"/>
                </a:rPr>
                <a:t>.</a:t>
              </a:r>
              <a:r>
                <a:rPr lang="ru-RU" altLang="ru-RU" sz="2800">
                  <a:cs typeface="Times New Roman" panose="02020603050405020304" pitchFamily="18" charset="0"/>
                </a:rPr>
                <a:t> </a:t>
              </a:r>
            </a:p>
          </p:txBody>
        </p:sp>
        <p:pic>
          <p:nvPicPr>
            <p:cNvPr id="344073" name="Picture 9">
              <a:extLst>
                <a:ext uri="{FF2B5EF4-FFF2-40B4-BE49-F238E27FC236}">
                  <a16:creationId xmlns:a16="http://schemas.microsoft.com/office/drawing/2014/main" id="{A39136F6-FA97-4825-9D0C-9F9AF2B106B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64" y="1344"/>
              <a:ext cx="1636" cy="161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44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114" name="Rectangle 2">
            <a:extLst>
              <a:ext uri="{FF2B5EF4-FFF2-40B4-BE49-F238E27FC236}">
                <a16:creationId xmlns:a16="http://schemas.microsoft.com/office/drawing/2014/main" id="{E57FF325-6A33-4CCC-B717-0706DBA00E0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153400" cy="7620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</a:t>
            </a:r>
            <a:r>
              <a:rPr lang="en-US" altLang="ru-RU" sz="3600">
                <a:solidFill>
                  <a:srgbClr val="FF3300"/>
                </a:solidFill>
              </a:rPr>
              <a:t>13</a:t>
            </a:r>
            <a:endParaRPr lang="ru-RU" altLang="ru-RU" sz="3600">
              <a:solidFill>
                <a:srgbClr val="FF3300"/>
              </a:solidFill>
            </a:endParaRPr>
          </a:p>
        </p:txBody>
      </p:sp>
      <p:sp>
        <p:nvSpPr>
          <p:cNvPr id="346115" name="Text Box 3">
            <a:extLst>
              <a:ext uri="{FF2B5EF4-FFF2-40B4-BE49-F238E27FC236}">
                <a16:creationId xmlns:a16="http://schemas.microsoft.com/office/drawing/2014/main" id="{DC50FAC3-4F7A-4A3C-B56B-ABE4A514E5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685800"/>
            <a:ext cx="8534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/>
              <a:t>Разрежьте квадрат на восемь квадратов</a:t>
            </a:r>
            <a:r>
              <a:rPr lang="ru-RU" altLang="ru-RU" sz="2800"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346120" name="Picture 8">
            <a:extLst>
              <a:ext uri="{FF2B5EF4-FFF2-40B4-BE49-F238E27FC236}">
                <a16:creationId xmlns:a16="http://schemas.microsoft.com/office/drawing/2014/main" id="{3DC7C0A2-FB08-46B2-9602-69CC02098D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3425" y="2149475"/>
            <a:ext cx="2597150" cy="2563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346122" name="Group 10">
            <a:extLst>
              <a:ext uri="{FF2B5EF4-FFF2-40B4-BE49-F238E27FC236}">
                <a16:creationId xmlns:a16="http://schemas.microsoft.com/office/drawing/2014/main" id="{D14C72F1-8BE1-4AB0-8329-003451DE96EB}"/>
              </a:ext>
            </a:extLst>
          </p:cNvPr>
          <p:cNvGrpSpPr>
            <a:grpSpLocks/>
          </p:cNvGrpSpPr>
          <p:nvPr/>
        </p:nvGrpSpPr>
        <p:grpSpPr bwMode="auto">
          <a:xfrm>
            <a:off x="304800" y="2133600"/>
            <a:ext cx="8610600" cy="3871913"/>
            <a:chOff x="192" y="1344"/>
            <a:chExt cx="5424" cy="2439"/>
          </a:xfrm>
        </p:grpSpPr>
        <p:sp>
          <p:nvSpPr>
            <p:cNvPr id="346118" name="Text Box 6">
              <a:extLst>
                <a:ext uri="{FF2B5EF4-FFF2-40B4-BE49-F238E27FC236}">
                  <a16:creationId xmlns:a16="http://schemas.microsoft.com/office/drawing/2014/main" id="{9345C7E4-3E4E-4E26-96E6-C2CEBDDB101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2" y="3456"/>
              <a:ext cx="542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2800">
                  <a:cs typeface="Times New Roman" panose="02020603050405020304" pitchFamily="18" charset="0"/>
                </a:rPr>
                <a:t>Решение показано на рисунке</a:t>
              </a:r>
              <a:r>
                <a:rPr lang="en-US" altLang="ru-RU" sz="2800">
                  <a:cs typeface="Times New Roman" panose="02020603050405020304" pitchFamily="18" charset="0"/>
                </a:rPr>
                <a:t>.</a:t>
              </a:r>
              <a:r>
                <a:rPr lang="ru-RU" altLang="ru-RU" sz="2800">
                  <a:cs typeface="Times New Roman" panose="02020603050405020304" pitchFamily="18" charset="0"/>
                </a:rPr>
                <a:t> </a:t>
              </a:r>
            </a:p>
          </p:txBody>
        </p:sp>
        <p:pic>
          <p:nvPicPr>
            <p:cNvPr id="346121" name="Picture 9">
              <a:extLst>
                <a:ext uri="{FF2B5EF4-FFF2-40B4-BE49-F238E27FC236}">
                  <a16:creationId xmlns:a16="http://schemas.microsoft.com/office/drawing/2014/main" id="{85060EB9-039A-4778-8099-A9DAAAA9BAE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64" y="1344"/>
              <a:ext cx="1636" cy="161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46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62" name="Rectangle 2">
            <a:extLst>
              <a:ext uri="{FF2B5EF4-FFF2-40B4-BE49-F238E27FC236}">
                <a16:creationId xmlns:a16="http://schemas.microsoft.com/office/drawing/2014/main" id="{73C5E271-17B3-4599-B4F5-10BB467C63B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153400" cy="7620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1</a:t>
            </a:r>
            <a:r>
              <a:rPr lang="en-US" altLang="ru-RU" sz="3600">
                <a:solidFill>
                  <a:srgbClr val="FF3300"/>
                </a:solidFill>
              </a:rPr>
              <a:t>4</a:t>
            </a:r>
            <a:endParaRPr lang="ru-RU" altLang="ru-RU" sz="3600">
              <a:solidFill>
                <a:srgbClr val="FF3300"/>
              </a:solidFill>
            </a:endParaRPr>
          </a:p>
        </p:txBody>
      </p:sp>
      <p:sp>
        <p:nvSpPr>
          <p:cNvPr id="348163" name="Text Box 3">
            <a:extLst>
              <a:ext uri="{FF2B5EF4-FFF2-40B4-BE49-F238E27FC236}">
                <a16:creationId xmlns:a16="http://schemas.microsoft.com/office/drawing/2014/main" id="{919959E8-93A5-4CF2-8A1E-196426E69D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85800"/>
            <a:ext cx="8763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>
                <a:cs typeface="Times New Roman" panose="02020603050405020304" pitchFamily="18" charset="0"/>
              </a:rPr>
              <a:t>Разрежьте трапецию на четыре равные трапеции.</a:t>
            </a:r>
          </a:p>
        </p:txBody>
      </p:sp>
      <p:pic>
        <p:nvPicPr>
          <p:cNvPr id="348164" name="Picture 4">
            <a:extLst>
              <a:ext uri="{FF2B5EF4-FFF2-40B4-BE49-F238E27FC236}">
                <a16:creationId xmlns:a16="http://schemas.microsoft.com/office/drawing/2014/main" id="{08A84F9C-952C-4226-815F-05E9A0FF32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1752600"/>
            <a:ext cx="3089275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48165" name="Group 5">
            <a:extLst>
              <a:ext uri="{FF2B5EF4-FFF2-40B4-BE49-F238E27FC236}">
                <a16:creationId xmlns:a16="http://schemas.microsoft.com/office/drawing/2014/main" id="{2FFF932C-6CB5-4019-A42E-A12E063CBCC2}"/>
              </a:ext>
            </a:extLst>
          </p:cNvPr>
          <p:cNvGrpSpPr>
            <a:grpSpLocks/>
          </p:cNvGrpSpPr>
          <p:nvPr/>
        </p:nvGrpSpPr>
        <p:grpSpPr bwMode="auto">
          <a:xfrm>
            <a:off x="457200" y="1752600"/>
            <a:ext cx="7696200" cy="4100513"/>
            <a:chOff x="288" y="1104"/>
            <a:chExt cx="4848" cy="2583"/>
          </a:xfrm>
        </p:grpSpPr>
        <p:pic>
          <p:nvPicPr>
            <p:cNvPr id="348166" name="Picture 6">
              <a:extLst>
                <a:ext uri="{FF2B5EF4-FFF2-40B4-BE49-F238E27FC236}">
                  <a16:creationId xmlns:a16="http://schemas.microsoft.com/office/drawing/2014/main" id="{048E03BB-C1BC-4C03-A2F7-DAAADF6B3CC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72" y="1104"/>
              <a:ext cx="1946" cy="19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48167" name="Text Box 7">
              <a:extLst>
                <a:ext uri="{FF2B5EF4-FFF2-40B4-BE49-F238E27FC236}">
                  <a16:creationId xmlns:a16="http://schemas.microsoft.com/office/drawing/2014/main" id="{8CF79A63-578E-4B3B-AE4D-E6AB926050C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8" y="3360"/>
              <a:ext cx="484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2800">
                  <a:cs typeface="Times New Roman" panose="02020603050405020304" pitchFamily="18" charset="0"/>
                </a:rPr>
                <a:t>Решение показано на рисунке</a:t>
              </a:r>
              <a:r>
                <a:rPr lang="en-US" altLang="ru-RU" sz="2800">
                  <a:cs typeface="Times New Roman" panose="02020603050405020304" pitchFamily="18" charset="0"/>
                </a:rPr>
                <a:t>.</a:t>
              </a:r>
              <a:r>
                <a:rPr lang="ru-RU" altLang="ru-RU" sz="2800">
                  <a:cs typeface="Times New Roman" panose="02020603050405020304" pitchFamily="18" charset="0"/>
                </a:rPr>
                <a:t> </a:t>
              </a:r>
              <a:endParaRPr lang="ru-RU" alt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48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210" name="Rectangle 2">
            <a:extLst>
              <a:ext uri="{FF2B5EF4-FFF2-40B4-BE49-F238E27FC236}">
                <a16:creationId xmlns:a16="http://schemas.microsoft.com/office/drawing/2014/main" id="{FEEF7D8F-0CF7-452A-B66D-F06866C6F96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153400" cy="7620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1</a:t>
            </a:r>
            <a:r>
              <a:rPr lang="en-US" altLang="ru-RU" sz="3600">
                <a:solidFill>
                  <a:srgbClr val="FF3300"/>
                </a:solidFill>
              </a:rPr>
              <a:t>5</a:t>
            </a:r>
            <a:endParaRPr lang="ru-RU" altLang="ru-RU" sz="3600">
              <a:solidFill>
                <a:srgbClr val="FF3300"/>
              </a:solidFill>
            </a:endParaRPr>
          </a:p>
        </p:txBody>
      </p:sp>
      <p:sp>
        <p:nvSpPr>
          <p:cNvPr id="350211" name="Text Box 3">
            <a:extLst>
              <a:ext uri="{FF2B5EF4-FFF2-40B4-BE49-F238E27FC236}">
                <a16:creationId xmlns:a16="http://schemas.microsoft.com/office/drawing/2014/main" id="{0EFEE7AA-8061-484B-BD16-DAAD7B4A22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533400"/>
            <a:ext cx="87630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>
                <a:cs typeface="Times New Roman" panose="02020603050405020304" pitchFamily="18" charset="0"/>
              </a:rPr>
              <a:t>Разрежьте закрашенную фигуру на четыре равные части. </a:t>
            </a:r>
          </a:p>
        </p:txBody>
      </p:sp>
      <p:pic>
        <p:nvPicPr>
          <p:cNvPr id="350212" name="Picture 4">
            <a:extLst>
              <a:ext uri="{FF2B5EF4-FFF2-40B4-BE49-F238E27FC236}">
                <a16:creationId xmlns:a16="http://schemas.microsoft.com/office/drawing/2014/main" id="{204A3012-589A-45DE-9EA9-F8783A84CF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1981200"/>
            <a:ext cx="3089275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50213" name="Group 5">
            <a:extLst>
              <a:ext uri="{FF2B5EF4-FFF2-40B4-BE49-F238E27FC236}">
                <a16:creationId xmlns:a16="http://schemas.microsoft.com/office/drawing/2014/main" id="{22614FC9-497D-4AB2-BD1C-6832FFDB70DB}"/>
              </a:ext>
            </a:extLst>
          </p:cNvPr>
          <p:cNvGrpSpPr>
            <a:grpSpLocks/>
          </p:cNvGrpSpPr>
          <p:nvPr/>
        </p:nvGrpSpPr>
        <p:grpSpPr bwMode="auto">
          <a:xfrm>
            <a:off x="609600" y="1981200"/>
            <a:ext cx="7315200" cy="4024313"/>
            <a:chOff x="384" y="1248"/>
            <a:chExt cx="4608" cy="2535"/>
          </a:xfrm>
        </p:grpSpPr>
        <p:pic>
          <p:nvPicPr>
            <p:cNvPr id="350214" name="Picture 6">
              <a:extLst>
                <a:ext uri="{FF2B5EF4-FFF2-40B4-BE49-F238E27FC236}">
                  <a16:creationId xmlns:a16="http://schemas.microsoft.com/office/drawing/2014/main" id="{48DBA9BE-E9A9-4C99-A68C-EBF99FF578B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20" y="1248"/>
              <a:ext cx="1946" cy="19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50215" name="Text Box 7">
              <a:extLst>
                <a:ext uri="{FF2B5EF4-FFF2-40B4-BE49-F238E27FC236}">
                  <a16:creationId xmlns:a16="http://schemas.microsoft.com/office/drawing/2014/main" id="{64FDB4CF-D6EE-489D-A6B7-7A6FFF9B4AE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4" y="3456"/>
              <a:ext cx="460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2800">
                  <a:cs typeface="Times New Roman" panose="02020603050405020304" pitchFamily="18" charset="0"/>
                </a:rPr>
                <a:t>Решение показано на рисунке</a:t>
              </a:r>
              <a:r>
                <a:rPr lang="en-US" altLang="ru-RU" sz="2800">
                  <a:cs typeface="Times New Roman" panose="02020603050405020304" pitchFamily="18" charset="0"/>
                </a:rPr>
                <a:t>.</a:t>
              </a:r>
              <a:r>
                <a:rPr lang="ru-RU" altLang="ru-RU" sz="2800">
                  <a:cs typeface="Times New Roman" panose="02020603050405020304" pitchFamily="18" charset="0"/>
                </a:rPr>
                <a:t> </a:t>
              </a:r>
              <a:endParaRPr lang="ru-RU" alt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50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258" name="Rectangle 2">
            <a:extLst>
              <a:ext uri="{FF2B5EF4-FFF2-40B4-BE49-F238E27FC236}">
                <a16:creationId xmlns:a16="http://schemas.microsoft.com/office/drawing/2014/main" id="{8C9E697B-2A90-4A50-9A7A-9CE4B13E4E1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153400" cy="7620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</a:t>
            </a:r>
            <a:r>
              <a:rPr lang="en-US" altLang="ru-RU" sz="3600">
                <a:solidFill>
                  <a:srgbClr val="FF3300"/>
                </a:solidFill>
              </a:rPr>
              <a:t>16</a:t>
            </a:r>
            <a:endParaRPr lang="ru-RU" altLang="ru-RU" sz="3600">
              <a:solidFill>
                <a:srgbClr val="FF3300"/>
              </a:solidFill>
            </a:endParaRPr>
          </a:p>
        </p:txBody>
      </p:sp>
      <p:sp>
        <p:nvSpPr>
          <p:cNvPr id="352259" name="Text Box 3">
            <a:extLst>
              <a:ext uri="{FF2B5EF4-FFF2-40B4-BE49-F238E27FC236}">
                <a16:creationId xmlns:a16="http://schemas.microsoft.com/office/drawing/2014/main" id="{2FC39EA8-D610-4390-A392-2DFB460CF0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685800"/>
            <a:ext cx="85344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>
                <a:cs typeface="Times New Roman" panose="02020603050405020304" pitchFamily="18" charset="0"/>
              </a:rPr>
              <a:t>Разрежьте прямоугольник на две равные части так, чтобы в каждой из них была звездочка.</a:t>
            </a:r>
          </a:p>
        </p:txBody>
      </p:sp>
      <p:pic>
        <p:nvPicPr>
          <p:cNvPr id="352260" name="Picture 4">
            <a:extLst>
              <a:ext uri="{FF2B5EF4-FFF2-40B4-BE49-F238E27FC236}">
                <a16:creationId xmlns:a16="http://schemas.microsoft.com/office/drawing/2014/main" id="{193A1821-DCC1-44EE-845A-1065577719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2057400"/>
            <a:ext cx="3089275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52261" name="Group 5">
            <a:extLst>
              <a:ext uri="{FF2B5EF4-FFF2-40B4-BE49-F238E27FC236}">
                <a16:creationId xmlns:a16="http://schemas.microsoft.com/office/drawing/2014/main" id="{BE2E6EA7-6101-4574-ABE3-8238787E3B2A}"/>
              </a:ext>
            </a:extLst>
          </p:cNvPr>
          <p:cNvGrpSpPr>
            <a:grpSpLocks/>
          </p:cNvGrpSpPr>
          <p:nvPr/>
        </p:nvGrpSpPr>
        <p:grpSpPr bwMode="auto">
          <a:xfrm>
            <a:off x="914400" y="2057400"/>
            <a:ext cx="7391400" cy="3795713"/>
            <a:chOff x="576" y="1296"/>
            <a:chExt cx="4656" cy="2391"/>
          </a:xfrm>
        </p:grpSpPr>
        <p:pic>
          <p:nvPicPr>
            <p:cNvPr id="352262" name="Picture 6">
              <a:extLst>
                <a:ext uri="{FF2B5EF4-FFF2-40B4-BE49-F238E27FC236}">
                  <a16:creationId xmlns:a16="http://schemas.microsoft.com/office/drawing/2014/main" id="{0EF21E20-8ACF-4EB7-92CB-A836C29B80B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72" y="1296"/>
              <a:ext cx="1946" cy="19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52263" name="Text Box 7">
              <a:extLst>
                <a:ext uri="{FF2B5EF4-FFF2-40B4-BE49-F238E27FC236}">
                  <a16:creationId xmlns:a16="http://schemas.microsoft.com/office/drawing/2014/main" id="{C235F4F8-6DD4-4795-B0F0-4CC0657D4D9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76" y="3360"/>
              <a:ext cx="4656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2800">
                  <a:cs typeface="Times New Roman" panose="02020603050405020304" pitchFamily="18" charset="0"/>
                </a:rPr>
                <a:t>Решение показано на рисунке</a:t>
              </a:r>
              <a:r>
                <a:rPr lang="en-US" altLang="ru-RU" sz="2800">
                  <a:cs typeface="Times New Roman" panose="02020603050405020304" pitchFamily="18" charset="0"/>
                </a:rPr>
                <a:t>.</a:t>
              </a:r>
              <a:endParaRPr lang="ru-RU" alt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52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306" name="Rectangle 2">
            <a:extLst>
              <a:ext uri="{FF2B5EF4-FFF2-40B4-BE49-F238E27FC236}">
                <a16:creationId xmlns:a16="http://schemas.microsoft.com/office/drawing/2014/main" id="{EE25A628-D5C6-4F44-A8F5-BFDBA3A5D7E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153400" cy="7620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</a:t>
            </a:r>
            <a:r>
              <a:rPr lang="en-US" altLang="ru-RU" sz="3600">
                <a:solidFill>
                  <a:srgbClr val="FF3300"/>
                </a:solidFill>
              </a:rPr>
              <a:t>17</a:t>
            </a:r>
            <a:endParaRPr lang="ru-RU" altLang="ru-RU" sz="3600">
              <a:solidFill>
                <a:srgbClr val="FF3300"/>
              </a:solidFill>
            </a:endParaRPr>
          </a:p>
        </p:txBody>
      </p:sp>
      <p:sp>
        <p:nvSpPr>
          <p:cNvPr id="354307" name="Text Box 3">
            <a:extLst>
              <a:ext uri="{FF2B5EF4-FFF2-40B4-BE49-F238E27FC236}">
                <a16:creationId xmlns:a16="http://schemas.microsoft.com/office/drawing/2014/main" id="{8244262C-FA75-43A3-8DFE-09B79FBFD6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685800"/>
            <a:ext cx="8534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>
                <a:cs typeface="Times New Roman" panose="02020603050405020304" pitchFamily="18" charset="0"/>
              </a:rPr>
              <a:t>Многоугольник разрежьте на четыре равные части. </a:t>
            </a:r>
          </a:p>
        </p:txBody>
      </p:sp>
      <p:pic>
        <p:nvPicPr>
          <p:cNvPr id="354308" name="Picture 4">
            <a:extLst>
              <a:ext uri="{FF2B5EF4-FFF2-40B4-BE49-F238E27FC236}">
                <a16:creationId xmlns:a16="http://schemas.microsoft.com/office/drawing/2014/main" id="{A0638F59-FAC6-4C47-A0AC-044738C314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8275" y="1597025"/>
            <a:ext cx="3725863" cy="3668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354309" name="Group 5">
            <a:extLst>
              <a:ext uri="{FF2B5EF4-FFF2-40B4-BE49-F238E27FC236}">
                <a16:creationId xmlns:a16="http://schemas.microsoft.com/office/drawing/2014/main" id="{D83DE5F3-18FA-4618-87DF-A694E0B1388F}"/>
              </a:ext>
            </a:extLst>
          </p:cNvPr>
          <p:cNvGrpSpPr>
            <a:grpSpLocks/>
          </p:cNvGrpSpPr>
          <p:nvPr/>
        </p:nvGrpSpPr>
        <p:grpSpPr bwMode="auto">
          <a:xfrm>
            <a:off x="914400" y="1600200"/>
            <a:ext cx="7391400" cy="4252913"/>
            <a:chOff x="576" y="1008"/>
            <a:chExt cx="4656" cy="2679"/>
          </a:xfrm>
        </p:grpSpPr>
        <p:sp>
          <p:nvSpPr>
            <p:cNvPr id="354310" name="Text Box 6">
              <a:extLst>
                <a:ext uri="{FF2B5EF4-FFF2-40B4-BE49-F238E27FC236}">
                  <a16:creationId xmlns:a16="http://schemas.microsoft.com/office/drawing/2014/main" id="{1EA6FE21-4994-4E85-B8E9-0B9450FCB3E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76" y="3360"/>
              <a:ext cx="4656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2800">
                  <a:cs typeface="Times New Roman" panose="02020603050405020304" pitchFamily="18" charset="0"/>
                </a:rPr>
                <a:t>Решение показано на рисунке</a:t>
              </a:r>
              <a:r>
                <a:rPr lang="en-US" altLang="ru-RU" sz="2800">
                  <a:cs typeface="Times New Roman" panose="02020603050405020304" pitchFamily="18" charset="0"/>
                </a:rPr>
                <a:t>.</a:t>
              </a:r>
              <a:endParaRPr lang="ru-RU" altLang="ru-RU"/>
            </a:p>
          </p:txBody>
        </p:sp>
        <p:pic>
          <p:nvPicPr>
            <p:cNvPr id="354311" name="Picture 7">
              <a:extLst>
                <a:ext uri="{FF2B5EF4-FFF2-40B4-BE49-F238E27FC236}">
                  <a16:creationId xmlns:a16="http://schemas.microsoft.com/office/drawing/2014/main" id="{D1C56F00-BD95-43E8-AE9F-F0681D20BE3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80" y="1008"/>
              <a:ext cx="2352" cy="23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54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018" name="Rectangle 2">
            <a:extLst>
              <a:ext uri="{FF2B5EF4-FFF2-40B4-BE49-F238E27FC236}">
                <a16:creationId xmlns:a16="http://schemas.microsoft.com/office/drawing/2014/main" id="{926368FF-7726-431D-8DC4-C9D244BACB2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153400" cy="7620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1</a:t>
            </a:r>
            <a:r>
              <a:rPr lang="en-US" altLang="ru-RU" sz="3600">
                <a:solidFill>
                  <a:srgbClr val="FF3300"/>
                </a:solidFill>
              </a:rPr>
              <a:t>8</a:t>
            </a:r>
            <a:endParaRPr lang="ru-RU" altLang="ru-RU" sz="3600">
              <a:solidFill>
                <a:srgbClr val="FF3300"/>
              </a:solidFill>
            </a:endParaRPr>
          </a:p>
        </p:txBody>
      </p:sp>
      <p:sp>
        <p:nvSpPr>
          <p:cNvPr id="342019" name="Text Box 3">
            <a:extLst>
              <a:ext uri="{FF2B5EF4-FFF2-40B4-BE49-F238E27FC236}">
                <a16:creationId xmlns:a16="http://schemas.microsoft.com/office/drawing/2014/main" id="{BD551B0E-34FF-4A50-BAE7-6AE9F3C1E2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685800"/>
            <a:ext cx="85344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>
                <a:cs typeface="Times New Roman" panose="02020603050405020304" pitchFamily="18" charset="0"/>
              </a:rPr>
              <a:t>Прямоугольник разрежьте на две части, из которых можно сложить квадрат.</a:t>
            </a:r>
          </a:p>
        </p:txBody>
      </p:sp>
      <p:pic>
        <p:nvPicPr>
          <p:cNvPr id="342020" name="Picture 4">
            <a:extLst>
              <a:ext uri="{FF2B5EF4-FFF2-40B4-BE49-F238E27FC236}">
                <a16:creationId xmlns:a16="http://schemas.microsoft.com/office/drawing/2014/main" id="{B159A41C-1E70-4EC4-8027-43B28B6BE8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2133600"/>
            <a:ext cx="3111500" cy="307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42021" name="Group 5">
            <a:extLst>
              <a:ext uri="{FF2B5EF4-FFF2-40B4-BE49-F238E27FC236}">
                <a16:creationId xmlns:a16="http://schemas.microsoft.com/office/drawing/2014/main" id="{CD64F650-0FCC-4278-AB51-1224715BA6B1}"/>
              </a:ext>
            </a:extLst>
          </p:cNvPr>
          <p:cNvGrpSpPr>
            <a:grpSpLocks/>
          </p:cNvGrpSpPr>
          <p:nvPr/>
        </p:nvGrpSpPr>
        <p:grpSpPr bwMode="auto">
          <a:xfrm>
            <a:off x="304800" y="2133600"/>
            <a:ext cx="8610600" cy="3871913"/>
            <a:chOff x="192" y="1344"/>
            <a:chExt cx="5424" cy="2439"/>
          </a:xfrm>
        </p:grpSpPr>
        <p:pic>
          <p:nvPicPr>
            <p:cNvPr id="342022" name="Picture 6">
              <a:extLst>
                <a:ext uri="{FF2B5EF4-FFF2-40B4-BE49-F238E27FC236}">
                  <a16:creationId xmlns:a16="http://schemas.microsoft.com/office/drawing/2014/main" id="{F0B52CD0-9652-46F5-8FCC-128C391ABFB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28" y="1344"/>
              <a:ext cx="1960" cy="19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42023" name="Text Box 7">
              <a:extLst>
                <a:ext uri="{FF2B5EF4-FFF2-40B4-BE49-F238E27FC236}">
                  <a16:creationId xmlns:a16="http://schemas.microsoft.com/office/drawing/2014/main" id="{A8803920-4763-4CD1-B0B7-AA6EE23D14C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2" y="3456"/>
              <a:ext cx="542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2800">
                  <a:cs typeface="Times New Roman" panose="02020603050405020304" pitchFamily="18" charset="0"/>
                </a:rPr>
                <a:t>Решение показано на рисунке</a:t>
              </a:r>
              <a:r>
                <a:rPr lang="en-US" altLang="ru-RU" sz="2800">
                  <a:cs typeface="Times New Roman" panose="02020603050405020304" pitchFamily="18" charset="0"/>
                </a:rPr>
                <a:t>.</a:t>
              </a:r>
              <a:r>
                <a:rPr lang="ru-RU" altLang="ru-RU" sz="2800">
                  <a:cs typeface="Times New Roman" panose="02020603050405020304" pitchFamily="18" charset="0"/>
                </a:rPr>
                <a:t> 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420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490" name="Rectangle 2">
            <a:extLst>
              <a:ext uri="{FF2B5EF4-FFF2-40B4-BE49-F238E27FC236}">
                <a16:creationId xmlns:a16="http://schemas.microsoft.com/office/drawing/2014/main" id="{9EE14140-7B0D-479A-8513-F8A499FAC57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153400" cy="7620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</a:t>
            </a:r>
            <a:r>
              <a:rPr lang="en-US" altLang="ru-RU" sz="3600">
                <a:solidFill>
                  <a:srgbClr val="FF3300"/>
                </a:solidFill>
              </a:rPr>
              <a:t>19</a:t>
            </a:r>
            <a:endParaRPr lang="ru-RU" altLang="ru-RU" sz="3600">
              <a:solidFill>
                <a:srgbClr val="FF3300"/>
              </a:solidFill>
            </a:endParaRPr>
          </a:p>
        </p:txBody>
      </p:sp>
      <p:sp>
        <p:nvSpPr>
          <p:cNvPr id="319491" name="Text Box 3">
            <a:extLst>
              <a:ext uri="{FF2B5EF4-FFF2-40B4-BE49-F238E27FC236}">
                <a16:creationId xmlns:a16="http://schemas.microsoft.com/office/drawing/2014/main" id="{3FB85EA8-20A6-4C28-B4A7-80828AF67E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685800"/>
            <a:ext cx="85344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>
                <a:cs typeface="Times New Roman" panose="02020603050405020304" pitchFamily="18" charset="0"/>
              </a:rPr>
              <a:t>Восьмиугольник разрежьте на две части, из которых можно сложить квадрат.</a:t>
            </a:r>
          </a:p>
        </p:txBody>
      </p:sp>
      <p:pic>
        <p:nvPicPr>
          <p:cNvPr id="319492" name="Picture 4">
            <a:extLst>
              <a:ext uri="{FF2B5EF4-FFF2-40B4-BE49-F238E27FC236}">
                <a16:creationId xmlns:a16="http://schemas.microsoft.com/office/drawing/2014/main" id="{4F06E6B3-C767-4E8B-A955-A425379DB4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2057400"/>
            <a:ext cx="3111500" cy="307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19495" name="Group 7">
            <a:extLst>
              <a:ext uri="{FF2B5EF4-FFF2-40B4-BE49-F238E27FC236}">
                <a16:creationId xmlns:a16="http://schemas.microsoft.com/office/drawing/2014/main" id="{D9698E3C-201F-4043-B316-20B80702DF81}"/>
              </a:ext>
            </a:extLst>
          </p:cNvPr>
          <p:cNvGrpSpPr>
            <a:grpSpLocks/>
          </p:cNvGrpSpPr>
          <p:nvPr/>
        </p:nvGrpSpPr>
        <p:grpSpPr bwMode="auto">
          <a:xfrm>
            <a:off x="685800" y="2057400"/>
            <a:ext cx="7543800" cy="3948113"/>
            <a:chOff x="432" y="1296"/>
            <a:chExt cx="4752" cy="2487"/>
          </a:xfrm>
        </p:grpSpPr>
        <p:pic>
          <p:nvPicPr>
            <p:cNvPr id="319493" name="Picture 5">
              <a:extLst>
                <a:ext uri="{FF2B5EF4-FFF2-40B4-BE49-F238E27FC236}">
                  <a16:creationId xmlns:a16="http://schemas.microsoft.com/office/drawing/2014/main" id="{7422E2F7-DBE7-4805-98D0-1D2EC850B6D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20" y="1296"/>
              <a:ext cx="1960" cy="19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19494" name="Text Box 6">
              <a:extLst>
                <a:ext uri="{FF2B5EF4-FFF2-40B4-BE49-F238E27FC236}">
                  <a16:creationId xmlns:a16="http://schemas.microsoft.com/office/drawing/2014/main" id="{1102FE0C-084F-4D3B-9E65-F5EEDE13AD0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" y="3456"/>
              <a:ext cx="475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2800">
                  <a:cs typeface="Times New Roman" panose="02020603050405020304" pitchFamily="18" charset="0"/>
                </a:rPr>
                <a:t>Решение показано на рисунке</a:t>
              </a:r>
              <a:r>
                <a:rPr lang="en-US" altLang="ru-RU" sz="2800">
                  <a:cs typeface="Times New Roman" panose="02020603050405020304" pitchFamily="18" charset="0"/>
                </a:rPr>
                <a:t>.</a:t>
              </a:r>
              <a:endParaRPr lang="ru-RU" alt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194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02" name="Rectangle 2">
            <a:extLst>
              <a:ext uri="{FF2B5EF4-FFF2-40B4-BE49-F238E27FC236}">
                <a16:creationId xmlns:a16="http://schemas.microsoft.com/office/drawing/2014/main" id="{01C8B349-A117-4226-B4F3-0F09614E023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2</a:t>
            </a:r>
            <a:r>
              <a:rPr lang="en-US" altLang="ru-RU" sz="3600">
                <a:solidFill>
                  <a:srgbClr val="FF3300"/>
                </a:solidFill>
              </a:rPr>
              <a:t>0</a:t>
            </a:r>
            <a:endParaRPr lang="ru-RU" altLang="ru-RU" sz="3600">
              <a:solidFill>
                <a:srgbClr val="FF3300"/>
              </a:solidFill>
            </a:endParaRPr>
          </a:p>
        </p:txBody>
      </p:sp>
      <p:sp>
        <p:nvSpPr>
          <p:cNvPr id="358403" name="Text Box 3">
            <a:extLst>
              <a:ext uri="{FF2B5EF4-FFF2-40B4-BE49-F238E27FC236}">
                <a16:creationId xmlns:a16="http://schemas.microsoft.com/office/drawing/2014/main" id="{A8970293-45FC-4D68-9078-C2731431F4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7630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>
                <a:cs typeface="Times New Roman" panose="02020603050405020304" pitchFamily="18" charset="0"/>
              </a:rPr>
              <a:t>Шестиугольник, изображенный на рисунке, разрежьте на две части, из которых можно сложить квадрат.</a:t>
            </a:r>
          </a:p>
        </p:txBody>
      </p:sp>
      <p:pic>
        <p:nvPicPr>
          <p:cNvPr id="358404" name="Picture 4">
            <a:extLst>
              <a:ext uri="{FF2B5EF4-FFF2-40B4-BE49-F238E27FC236}">
                <a16:creationId xmlns:a16="http://schemas.microsoft.com/office/drawing/2014/main" id="{C069A071-AAAB-437B-A2DF-923245B6F3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438400"/>
            <a:ext cx="3965575" cy="2932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358405" name="Group 5">
            <a:extLst>
              <a:ext uri="{FF2B5EF4-FFF2-40B4-BE49-F238E27FC236}">
                <a16:creationId xmlns:a16="http://schemas.microsoft.com/office/drawing/2014/main" id="{7DDAD1FC-BD39-4438-A197-FA7826349BB2}"/>
              </a:ext>
            </a:extLst>
          </p:cNvPr>
          <p:cNvGrpSpPr>
            <a:grpSpLocks/>
          </p:cNvGrpSpPr>
          <p:nvPr/>
        </p:nvGrpSpPr>
        <p:grpSpPr bwMode="auto">
          <a:xfrm>
            <a:off x="152400" y="2286000"/>
            <a:ext cx="8610600" cy="4100513"/>
            <a:chOff x="96" y="1440"/>
            <a:chExt cx="5424" cy="2583"/>
          </a:xfrm>
        </p:grpSpPr>
        <p:sp>
          <p:nvSpPr>
            <p:cNvPr id="358406" name="Text Box 6">
              <a:extLst>
                <a:ext uri="{FF2B5EF4-FFF2-40B4-BE49-F238E27FC236}">
                  <a16:creationId xmlns:a16="http://schemas.microsoft.com/office/drawing/2014/main" id="{F76634D3-0058-4514-87DD-B6C26E81CEE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6" y="3696"/>
              <a:ext cx="542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2800">
                  <a:cs typeface="Times New Roman" panose="02020603050405020304" pitchFamily="18" charset="0"/>
                </a:rPr>
                <a:t>Решение показано на рисунке</a:t>
              </a:r>
              <a:r>
                <a:rPr lang="ru-RU" altLang="ru-RU" sz="2800"/>
                <a:t>.</a:t>
              </a:r>
            </a:p>
          </p:txBody>
        </p:sp>
        <p:pic>
          <p:nvPicPr>
            <p:cNvPr id="358407" name="Picture 7">
              <a:extLst>
                <a:ext uri="{FF2B5EF4-FFF2-40B4-BE49-F238E27FC236}">
                  <a16:creationId xmlns:a16="http://schemas.microsoft.com/office/drawing/2014/main" id="{1A862EB8-10F8-45EE-B685-7D4D1E38E60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2" y="1440"/>
              <a:ext cx="4754" cy="20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58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5" name="Text Box 3">
            <a:extLst>
              <a:ext uri="{FF2B5EF4-FFF2-40B4-BE49-F238E27FC236}">
                <a16:creationId xmlns:a16="http://schemas.microsoft.com/office/drawing/2014/main" id="{A8C3BD33-1C91-42DC-943D-6B75AAE9D3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58120"/>
            <a:ext cx="89916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solidFill>
                  <a:srgbClr val="FF0000"/>
                </a:solidFill>
                <a:cs typeface="Times New Roman" panose="02020603050405020304" pitchFamily="18" charset="0"/>
              </a:rPr>
              <a:t>	Теорема 1. </a:t>
            </a:r>
            <a:r>
              <a:rPr lang="ru-RU" altLang="ru-RU" sz="2800" dirty="0">
                <a:cs typeface="Times New Roman" panose="02020603050405020304" pitchFamily="18" charset="0"/>
              </a:rPr>
              <a:t>Две фигуры, </a:t>
            </a:r>
            <a:r>
              <a:rPr lang="ru-RU" altLang="ru-RU" sz="2800" dirty="0" err="1">
                <a:cs typeface="Times New Roman" panose="02020603050405020304" pitchFamily="18" charset="0"/>
              </a:rPr>
              <a:t>равносоставленые</a:t>
            </a:r>
            <a:r>
              <a:rPr lang="ru-RU" altLang="ru-RU" sz="2800" dirty="0">
                <a:cs typeface="Times New Roman" panose="02020603050405020304" pitchFamily="18" charset="0"/>
              </a:rPr>
              <a:t> с одной и той же фигурой, </a:t>
            </a:r>
            <a:r>
              <a:rPr lang="ru-RU" altLang="ru-RU" sz="2800" dirty="0" err="1">
                <a:cs typeface="Times New Roman" panose="02020603050405020304" pitchFamily="18" charset="0"/>
              </a:rPr>
              <a:t>равносоставлены</a:t>
            </a:r>
            <a:r>
              <a:rPr lang="ru-RU" altLang="ru-RU" sz="2800" dirty="0">
                <a:cs typeface="Times New Roman" panose="02020603050405020304" pitchFamily="18" charset="0"/>
              </a:rPr>
              <a:t>.</a:t>
            </a:r>
          </a:p>
        </p:txBody>
      </p:sp>
      <p:grpSp>
        <p:nvGrpSpPr>
          <p:cNvPr id="212999" name="Group 7">
            <a:extLst>
              <a:ext uri="{FF2B5EF4-FFF2-40B4-BE49-F238E27FC236}">
                <a16:creationId xmlns:a16="http://schemas.microsoft.com/office/drawing/2014/main" id="{34BE6230-75AB-4BFB-8AED-D0D249C88D86}"/>
              </a:ext>
            </a:extLst>
          </p:cNvPr>
          <p:cNvGrpSpPr>
            <a:grpSpLocks/>
          </p:cNvGrpSpPr>
          <p:nvPr/>
        </p:nvGrpSpPr>
        <p:grpSpPr bwMode="auto">
          <a:xfrm>
            <a:off x="152400" y="1125538"/>
            <a:ext cx="8991600" cy="5397501"/>
            <a:chOff x="96" y="709"/>
            <a:chExt cx="5664" cy="3400"/>
          </a:xfrm>
        </p:grpSpPr>
        <p:sp>
          <p:nvSpPr>
            <p:cNvPr id="212996" name="Text Box 4">
              <a:extLst>
                <a:ext uri="{FF2B5EF4-FFF2-40B4-BE49-F238E27FC236}">
                  <a16:creationId xmlns:a16="http://schemas.microsoft.com/office/drawing/2014/main" id="{BADBE91A-C7AD-43EB-BE54-729C07D80FB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6" y="709"/>
              <a:ext cx="5664" cy="16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 dirty="0">
                  <a:solidFill>
                    <a:srgbClr val="FF3300"/>
                  </a:solidFill>
                  <a:cs typeface="Times New Roman" panose="02020603050405020304" pitchFamily="18" charset="0"/>
                </a:rPr>
                <a:t>	Доказательство.</a:t>
              </a:r>
              <a:r>
                <a:rPr lang="ru-RU" altLang="ru-RU" dirty="0">
                  <a:solidFill>
                    <a:schemeClr val="accent1"/>
                  </a:solidFill>
                  <a:cs typeface="Times New Roman" panose="02020603050405020304" pitchFamily="18" charset="0"/>
                </a:rPr>
                <a:t> </a:t>
              </a:r>
              <a:r>
                <a:rPr lang="ru-RU" altLang="ru-RU" dirty="0">
                  <a:cs typeface="Times New Roman" panose="02020603050405020304" pitchFamily="18" charset="0"/>
                </a:rPr>
                <a:t>Действительно, пусть фигуры </a:t>
              </a:r>
              <a:r>
                <a:rPr lang="ru-RU" altLang="ru-RU" i="1" dirty="0">
                  <a:cs typeface="Times New Roman" panose="02020603050405020304" pitchFamily="18" charset="0"/>
                </a:rPr>
                <a:t>Ф'</a:t>
              </a:r>
              <a:r>
                <a:rPr lang="ru-RU" altLang="ru-RU" dirty="0">
                  <a:cs typeface="Times New Roman" panose="02020603050405020304" pitchFamily="18" charset="0"/>
                </a:rPr>
                <a:t> и </a:t>
              </a:r>
              <a:r>
                <a:rPr lang="ru-RU" altLang="ru-RU" i="1" dirty="0">
                  <a:cs typeface="Times New Roman" panose="02020603050405020304" pitchFamily="18" charset="0"/>
                </a:rPr>
                <a:t>Ф''</a:t>
              </a:r>
              <a:r>
                <a:rPr lang="ru-RU" altLang="ru-RU" dirty="0">
                  <a:cs typeface="Times New Roman" panose="02020603050405020304" pitchFamily="18" charset="0"/>
                </a:rPr>
                <a:t> </a:t>
              </a:r>
              <a:r>
                <a:rPr lang="ru-RU" altLang="ru-RU" dirty="0" err="1">
                  <a:cs typeface="Times New Roman" panose="02020603050405020304" pitchFamily="18" charset="0"/>
                </a:rPr>
                <a:t>равносоставлены</a:t>
              </a:r>
              <a:r>
                <a:rPr lang="ru-RU" altLang="ru-RU" dirty="0">
                  <a:cs typeface="Times New Roman" panose="02020603050405020304" pitchFamily="18" charset="0"/>
                </a:rPr>
                <a:t> с фигурой </a:t>
              </a:r>
              <a:r>
                <a:rPr lang="ru-RU" altLang="ru-RU" i="1" dirty="0">
                  <a:cs typeface="Times New Roman" panose="02020603050405020304" pitchFamily="18" charset="0"/>
                </a:rPr>
                <a:t>Ф</a:t>
              </a:r>
              <a:r>
                <a:rPr lang="ru-RU" altLang="ru-RU" dirty="0">
                  <a:cs typeface="Times New Roman" panose="02020603050405020304" pitchFamily="18" charset="0"/>
                </a:rPr>
                <a:t>. Рассмотрим линии, разбивающие фигуру </a:t>
              </a:r>
              <a:r>
                <a:rPr lang="ru-RU" altLang="ru-RU" i="1" dirty="0">
                  <a:cs typeface="Times New Roman" panose="02020603050405020304" pitchFamily="18" charset="0"/>
                </a:rPr>
                <a:t>Ф</a:t>
              </a:r>
              <a:r>
                <a:rPr lang="ru-RU" altLang="ru-RU" dirty="0">
                  <a:cs typeface="Times New Roman" panose="02020603050405020304" pitchFamily="18" charset="0"/>
                </a:rPr>
                <a:t> на части, из которых можно составить фигуру </a:t>
              </a:r>
              <a:r>
                <a:rPr lang="ru-RU" altLang="ru-RU" i="1" dirty="0">
                  <a:cs typeface="Times New Roman" panose="02020603050405020304" pitchFamily="18" charset="0"/>
                </a:rPr>
                <a:t>Ф'</a:t>
              </a:r>
              <a:r>
                <a:rPr lang="ru-RU" altLang="ru-RU" dirty="0">
                  <a:cs typeface="Times New Roman" panose="02020603050405020304" pitchFamily="18" charset="0"/>
                </a:rPr>
                <a:t> и, кроме того, линии, разбивающие фигуру </a:t>
              </a:r>
              <a:r>
                <a:rPr lang="ru-RU" altLang="ru-RU" i="1" dirty="0">
                  <a:cs typeface="Times New Roman" panose="02020603050405020304" pitchFamily="18" charset="0"/>
                </a:rPr>
                <a:t>Ф</a:t>
              </a:r>
              <a:r>
                <a:rPr lang="ru-RU" altLang="ru-RU" dirty="0">
                  <a:cs typeface="Times New Roman" panose="02020603050405020304" pitchFamily="18" charset="0"/>
                </a:rPr>
                <a:t> на части, из которых можно составить фигуру </a:t>
              </a:r>
              <a:r>
                <a:rPr lang="ru-RU" altLang="ru-RU" i="1" dirty="0">
                  <a:cs typeface="Times New Roman" panose="02020603050405020304" pitchFamily="18" charset="0"/>
                </a:rPr>
                <a:t>Ф''</a:t>
              </a:r>
              <a:r>
                <a:rPr lang="ru-RU" altLang="ru-RU" dirty="0">
                  <a:cs typeface="Times New Roman" panose="02020603050405020304" pitchFamily="18" charset="0"/>
                </a:rPr>
                <a:t>. Те и другие линии разбивают фигуру </a:t>
              </a:r>
              <a:r>
                <a:rPr lang="ru-RU" altLang="ru-RU" i="1" dirty="0">
                  <a:cs typeface="Times New Roman" panose="02020603050405020304" pitchFamily="18" charset="0"/>
                </a:rPr>
                <a:t>Ф</a:t>
              </a:r>
              <a:r>
                <a:rPr lang="ru-RU" altLang="ru-RU" dirty="0">
                  <a:cs typeface="Times New Roman" panose="02020603050405020304" pitchFamily="18" charset="0"/>
                </a:rPr>
                <a:t> на более мелкие части, из которых можно составить как фигуру </a:t>
              </a:r>
              <a:r>
                <a:rPr lang="ru-RU" altLang="ru-RU" i="1" dirty="0">
                  <a:cs typeface="Times New Roman" panose="02020603050405020304" pitchFamily="18" charset="0"/>
                </a:rPr>
                <a:t>Ф'</a:t>
              </a:r>
              <a:r>
                <a:rPr lang="ru-RU" altLang="ru-RU" dirty="0">
                  <a:cs typeface="Times New Roman" panose="02020603050405020304" pitchFamily="18" charset="0"/>
                </a:rPr>
                <a:t>, так и </a:t>
              </a:r>
              <a:r>
                <a:rPr lang="ru-RU" altLang="ru-RU" i="1" dirty="0">
                  <a:cs typeface="Times New Roman" panose="02020603050405020304" pitchFamily="18" charset="0"/>
                </a:rPr>
                <a:t>Ф''</a:t>
              </a:r>
              <a:r>
                <a:rPr lang="ru-RU" altLang="ru-RU" dirty="0">
                  <a:cs typeface="Times New Roman" panose="02020603050405020304" pitchFamily="18" charset="0"/>
                </a:rPr>
                <a:t>. Таким образом, фигуры </a:t>
              </a:r>
              <a:r>
                <a:rPr lang="ru-RU" altLang="ru-RU" i="1" dirty="0">
                  <a:cs typeface="Times New Roman" panose="02020603050405020304" pitchFamily="18" charset="0"/>
                </a:rPr>
                <a:t>Ф'</a:t>
              </a:r>
              <a:r>
                <a:rPr lang="ru-RU" altLang="ru-RU" dirty="0">
                  <a:cs typeface="Times New Roman" panose="02020603050405020304" pitchFamily="18" charset="0"/>
                </a:rPr>
                <a:t> и </a:t>
              </a:r>
              <a:r>
                <a:rPr lang="ru-RU" altLang="ru-RU" i="1" dirty="0">
                  <a:cs typeface="Times New Roman" panose="02020603050405020304" pitchFamily="18" charset="0"/>
                </a:rPr>
                <a:t>Ф''</a:t>
              </a:r>
              <a:r>
                <a:rPr lang="ru-RU" altLang="ru-RU" dirty="0">
                  <a:cs typeface="Times New Roman" panose="02020603050405020304" pitchFamily="18" charset="0"/>
                </a:rPr>
                <a:t> </a:t>
              </a:r>
              <a:r>
                <a:rPr lang="ru-RU" altLang="ru-RU" dirty="0" err="1">
                  <a:cs typeface="Times New Roman" panose="02020603050405020304" pitchFamily="18" charset="0"/>
                </a:rPr>
                <a:t>равносоставлены</a:t>
              </a:r>
              <a:r>
                <a:rPr lang="ru-RU" altLang="ru-RU" dirty="0">
                  <a:cs typeface="Times New Roman" panose="02020603050405020304" pitchFamily="18" charset="0"/>
                </a:rPr>
                <a:t>. </a:t>
              </a:r>
            </a:p>
          </p:txBody>
        </p:sp>
        <p:pic>
          <p:nvPicPr>
            <p:cNvPr id="212998" name="Picture 6">
              <a:extLst>
                <a:ext uri="{FF2B5EF4-FFF2-40B4-BE49-F238E27FC236}">
                  <a16:creationId xmlns:a16="http://schemas.microsoft.com/office/drawing/2014/main" id="{B0AAA0FE-72AA-4F9C-80AF-5F26E682AAA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91" y="2568"/>
              <a:ext cx="1885" cy="15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129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82" name="Rectangle 2">
            <a:extLst>
              <a:ext uri="{FF2B5EF4-FFF2-40B4-BE49-F238E27FC236}">
                <a16:creationId xmlns:a16="http://schemas.microsoft.com/office/drawing/2014/main" id="{3E9C7390-0FB4-4CF8-84E4-2658E14C1C5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2</a:t>
            </a:r>
            <a:r>
              <a:rPr lang="en-US" altLang="ru-RU" sz="3600">
                <a:solidFill>
                  <a:srgbClr val="FF3300"/>
                </a:solidFill>
              </a:rPr>
              <a:t>1</a:t>
            </a:r>
            <a:endParaRPr lang="ru-RU" altLang="ru-RU" sz="3600">
              <a:solidFill>
                <a:srgbClr val="FF3300"/>
              </a:solidFill>
            </a:endParaRPr>
          </a:p>
        </p:txBody>
      </p:sp>
      <p:sp>
        <p:nvSpPr>
          <p:cNvPr id="378883" name="Text Box 3">
            <a:extLst>
              <a:ext uri="{FF2B5EF4-FFF2-40B4-BE49-F238E27FC236}">
                <a16:creationId xmlns:a16="http://schemas.microsoft.com/office/drawing/2014/main" id="{F33903C4-E544-4559-900D-3FC4CA91F3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7630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/>
              <a:t>Фигуру</a:t>
            </a:r>
            <a:r>
              <a:rPr lang="ru-RU" altLang="ru-RU" sz="2800">
                <a:cs typeface="Times New Roman" panose="02020603050405020304" pitchFamily="18" charset="0"/>
              </a:rPr>
              <a:t>, изображенн</a:t>
            </a:r>
            <a:r>
              <a:rPr lang="ru-RU" altLang="ru-RU" sz="2800"/>
              <a:t>ую</a:t>
            </a:r>
            <a:r>
              <a:rPr lang="ru-RU" altLang="ru-RU" sz="2800">
                <a:cs typeface="Times New Roman" panose="02020603050405020304" pitchFamily="18" charset="0"/>
              </a:rPr>
              <a:t> на рисунке, разрежьте на </a:t>
            </a:r>
            <a:r>
              <a:rPr lang="ru-RU" altLang="ru-RU" sz="2800"/>
              <a:t>две </a:t>
            </a:r>
            <a:r>
              <a:rPr lang="ru-RU" altLang="ru-RU" sz="2800">
                <a:cs typeface="Times New Roman" panose="02020603050405020304" pitchFamily="18" charset="0"/>
              </a:rPr>
              <a:t>част</a:t>
            </a:r>
            <a:r>
              <a:rPr lang="ru-RU" altLang="ru-RU" sz="2800"/>
              <a:t>и</a:t>
            </a:r>
            <a:r>
              <a:rPr lang="ru-RU" altLang="ru-RU" sz="2800">
                <a:cs typeface="Times New Roman" panose="02020603050405020304" pitchFamily="18" charset="0"/>
              </a:rPr>
              <a:t>, из которых можно сложить квадрат.</a:t>
            </a:r>
          </a:p>
        </p:txBody>
      </p:sp>
      <p:pic>
        <p:nvPicPr>
          <p:cNvPr id="378884" name="Picture 4">
            <a:extLst>
              <a:ext uri="{FF2B5EF4-FFF2-40B4-BE49-F238E27FC236}">
                <a16:creationId xmlns:a16="http://schemas.microsoft.com/office/drawing/2014/main" id="{141E0394-928C-432A-A399-25584656D3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2349500"/>
            <a:ext cx="2940050" cy="2162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378885" name="Group 5">
            <a:extLst>
              <a:ext uri="{FF2B5EF4-FFF2-40B4-BE49-F238E27FC236}">
                <a16:creationId xmlns:a16="http://schemas.microsoft.com/office/drawing/2014/main" id="{5BB7CDE9-8CD0-4CB0-833B-62AAC6808D2A}"/>
              </a:ext>
            </a:extLst>
          </p:cNvPr>
          <p:cNvGrpSpPr>
            <a:grpSpLocks/>
          </p:cNvGrpSpPr>
          <p:nvPr/>
        </p:nvGrpSpPr>
        <p:grpSpPr bwMode="auto">
          <a:xfrm>
            <a:off x="152400" y="2133600"/>
            <a:ext cx="8610600" cy="3490913"/>
            <a:chOff x="96" y="1344"/>
            <a:chExt cx="5424" cy="2199"/>
          </a:xfrm>
        </p:grpSpPr>
        <p:sp>
          <p:nvSpPr>
            <p:cNvPr id="378886" name="Text Box 6">
              <a:extLst>
                <a:ext uri="{FF2B5EF4-FFF2-40B4-BE49-F238E27FC236}">
                  <a16:creationId xmlns:a16="http://schemas.microsoft.com/office/drawing/2014/main" id="{EFF09F62-D54A-4C19-A1F7-A7B4B8CF6BE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6" y="3216"/>
              <a:ext cx="542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2800">
                  <a:cs typeface="Times New Roman" panose="02020603050405020304" pitchFamily="18" charset="0"/>
                </a:rPr>
                <a:t>Решение показано на рисунке</a:t>
              </a:r>
              <a:r>
                <a:rPr lang="ru-RU" altLang="ru-RU" sz="2800"/>
                <a:t>.</a:t>
              </a:r>
            </a:p>
          </p:txBody>
        </p:sp>
        <p:pic>
          <p:nvPicPr>
            <p:cNvPr id="378887" name="Picture 7">
              <a:extLst>
                <a:ext uri="{FF2B5EF4-FFF2-40B4-BE49-F238E27FC236}">
                  <a16:creationId xmlns:a16="http://schemas.microsoft.com/office/drawing/2014/main" id="{F95CC603-D3F5-4BB5-8DDA-2BA54888A5F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4" y="1344"/>
              <a:ext cx="3939" cy="15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788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42" name="Rectangle 2">
            <a:extLst>
              <a:ext uri="{FF2B5EF4-FFF2-40B4-BE49-F238E27FC236}">
                <a16:creationId xmlns:a16="http://schemas.microsoft.com/office/drawing/2014/main" id="{D793F6D3-F627-4762-A995-2992DDA47D8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</a:t>
            </a:r>
            <a:r>
              <a:rPr lang="en-US" altLang="ru-RU" sz="3600">
                <a:solidFill>
                  <a:srgbClr val="FF3300"/>
                </a:solidFill>
              </a:rPr>
              <a:t>22</a:t>
            </a:r>
            <a:endParaRPr lang="ru-RU" altLang="ru-RU" sz="3600">
              <a:solidFill>
                <a:srgbClr val="FF3300"/>
              </a:solidFill>
            </a:endParaRPr>
          </a:p>
        </p:txBody>
      </p:sp>
      <p:sp>
        <p:nvSpPr>
          <p:cNvPr id="368643" name="Text Box 3">
            <a:extLst>
              <a:ext uri="{FF2B5EF4-FFF2-40B4-BE49-F238E27FC236}">
                <a16:creationId xmlns:a16="http://schemas.microsoft.com/office/drawing/2014/main" id="{872E6783-878B-4733-8F51-A463514223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7630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>
                <a:cs typeface="Times New Roman" panose="02020603050405020304" pitchFamily="18" charset="0"/>
              </a:rPr>
              <a:t>Греческий крест разрежьте на несколько частей и составьте из них квадрат. </a:t>
            </a:r>
            <a:endParaRPr lang="en-US" altLang="ru-RU" sz="2800">
              <a:cs typeface="Times New Roman" panose="02020603050405020304" pitchFamily="18" charset="0"/>
            </a:endParaRPr>
          </a:p>
        </p:txBody>
      </p:sp>
      <p:pic>
        <p:nvPicPr>
          <p:cNvPr id="368644" name="Picture 4">
            <a:extLst>
              <a:ext uri="{FF2B5EF4-FFF2-40B4-BE49-F238E27FC236}">
                <a16:creationId xmlns:a16="http://schemas.microsoft.com/office/drawing/2014/main" id="{1C5C325E-6086-425D-B39E-2D7B334010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881188"/>
            <a:ext cx="3119438" cy="3100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368645" name="Group 5">
            <a:extLst>
              <a:ext uri="{FF2B5EF4-FFF2-40B4-BE49-F238E27FC236}">
                <a16:creationId xmlns:a16="http://schemas.microsoft.com/office/drawing/2014/main" id="{4EB9BA4B-97A8-44DB-B777-A15A5EC04022}"/>
              </a:ext>
            </a:extLst>
          </p:cNvPr>
          <p:cNvGrpSpPr>
            <a:grpSpLocks/>
          </p:cNvGrpSpPr>
          <p:nvPr/>
        </p:nvGrpSpPr>
        <p:grpSpPr bwMode="auto">
          <a:xfrm>
            <a:off x="152400" y="1881188"/>
            <a:ext cx="8610600" cy="3895725"/>
            <a:chOff x="96" y="1185"/>
            <a:chExt cx="5424" cy="2454"/>
          </a:xfrm>
        </p:grpSpPr>
        <p:sp>
          <p:nvSpPr>
            <p:cNvPr id="368646" name="Text Box 6">
              <a:extLst>
                <a:ext uri="{FF2B5EF4-FFF2-40B4-BE49-F238E27FC236}">
                  <a16:creationId xmlns:a16="http://schemas.microsoft.com/office/drawing/2014/main" id="{FBB7D8E3-99BC-450C-B962-635ACDE6AD2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6" y="3312"/>
              <a:ext cx="542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2800">
                  <a:cs typeface="Times New Roman" panose="02020603050405020304" pitchFamily="18" charset="0"/>
                </a:rPr>
                <a:t>Решение показано на рисунке</a:t>
              </a:r>
              <a:r>
                <a:rPr lang="ru-RU" altLang="ru-RU" sz="2800"/>
                <a:t>.</a:t>
              </a:r>
            </a:p>
          </p:txBody>
        </p:sp>
        <p:pic>
          <p:nvPicPr>
            <p:cNvPr id="368647" name="Picture 7">
              <a:extLst>
                <a:ext uri="{FF2B5EF4-FFF2-40B4-BE49-F238E27FC236}">
                  <a16:creationId xmlns:a16="http://schemas.microsoft.com/office/drawing/2014/main" id="{91FBF360-A14F-47BC-B24B-06959AAE62D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8" y="1185"/>
              <a:ext cx="4362" cy="195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686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690" name="Rectangle 2">
            <a:extLst>
              <a:ext uri="{FF2B5EF4-FFF2-40B4-BE49-F238E27FC236}">
                <a16:creationId xmlns:a16="http://schemas.microsoft.com/office/drawing/2014/main" id="{27DC7C10-78B2-45CC-B45F-52A34D0DD0C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</a:t>
            </a:r>
            <a:r>
              <a:rPr lang="en-US" altLang="ru-RU" sz="3600">
                <a:solidFill>
                  <a:srgbClr val="FF3300"/>
                </a:solidFill>
              </a:rPr>
              <a:t>23</a:t>
            </a:r>
            <a:endParaRPr lang="ru-RU" altLang="ru-RU" sz="3600">
              <a:solidFill>
                <a:srgbClr val="FF3300"/>
              </a:solidFill>
            </a:endParaRPr>
          </a:p>
        </p:txBody>
      </p:sp>
      <p:sp>
        <p:nvSpPr>
          <p:cNvPr id="370691" name="Text Box 3">
            <a:extLst>
              <a:ext uri="{FF2B5EF4-FFF2-40B4-BE49-F238E27FC236}">
                <a16:creationId xmlns:a16="http://schemas.microsoft.com/office/drawing/2014/main" id="{3DACD0D1-D865-477B-B099-F3D1C37D52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7630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>
                <a:cs typeface="Times New Roman" panose="02020603050405020304" pitchFamily="18" charset="0"/>
              </a:rPr>
              <a:t>Греческий крест разрежьте </a:t>
            </a:r>
            <a:r>
              <a:rPr lang="ru-RU" altLang="ru-RU" sz="2800"/>
              <a:t>по двум прямым и из полученных частей</a:t>
            </a:r>
            <a:r>
              <a:rPr lang="ru-RU" altLang="ru-RU" sz="2800">
                <a:cs typeface="Times New Roman" panose="02020603050405020304" pitchFamily="18" charset="0"/>
              </a:rPr>
              <a:t> составьте квадрат. </a:t>
            </a:r>
            <a:endParaRPr lang="en-US" altLang="ru-RU" sz="2800">
              <a:cs typeface="Times New Roman" panose="02020603050405020304" pitchFamily="18" charset="0"/>
            </a:endParaRPr>
          </a:p>
        </p:txBody>
      </p:sp>
      <p:pic>
        <p:nvPicPr>
          <p:cNvPr id="370692" name="Picture 4">
            <a:extLst>
              <a:ext uri="{FF2B5EF4-FFF2-40B4-BE49-F238E27FC236}">
                <a16:creationId xmlns:a16="http://schemas.microsoft.com/office/drawing/2014/main" id="{D77C7800-96DC-4082-8AAD-B8B0839CCE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2328863"/>
            <a:ext cx="2125663" cy="2205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370693" name="Group 5">
            <a:extLst>
              <a:ext uri="{FF2B5EF4-FFF2-40B4-BE49-F238E27FC236}">
                <a16:creationId xmlns:a16="http://schemas.microsoft.com/office/drawing/2014/main" id="{8D7C7C14-CD4F-4D65-B340-6D3BC30DBB2C}"/>
              </a:ext>
            </a:extLst>
          </p:cNvPr>
          <p:cNvGrpSpPr>
            <a:grpSpLocks/>
          </p:cNvGrpSpPr>
          <p:nvPr/>
        </p:nvGrpSpPr>
        <p:grpSpPr bwMode="auto">
          <a:xfrm>
            <a:off x="152400" y="2133600"/>
            <a:ext cx="8610600" cy="3643313"/>
            <a:chOff x="96" y="1344"/>
            <a:chExt cx="5424" cy="2295"/>
          </a:xfrm>
        </p:grpSpPr>
        <p:sp>
          <p:nvSpPr>
            <p:cNvPr id="370694" name="Text Box 6">
              <a:extLst>
                <a:ext uri="{FF2B5EF4-FFF2-40B4-BE49-F238E27FC236}">
                  <a16:creationId xmlns:a16="http://schemas.microsoft.com/office/drawing/2014/main" id="{6F60A695-C11C-49BD-9688-B4EE0E5B8E4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6" y="3312"/>
              <a:ext cx="542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2800">
                  <a:cs typeface="Times New Roman" panose="02020603050405020304" pitchFamily="18" charset="0"/>
                </a:rPr>
                <a:t>Решение показано на рисунке</a:t>
              </a:r>
              <a:r>
                <a:rPr lang="ru-RU" altLang="ru-RU" sz="2800"/>
                <a:t>.</a:t>
              </a:r>
            </a:p>
          </p:txBody>
        </p:sp>
        <p:pic>
          <p:nvPicPr>
            <p:cNvPr id="370695" name="Picture 7">
              <a:extLst>
                <a:ext uri="{FF2B5EF4-FFF2-40B4-BE49-F238E27FC236}">
                  <a16:creationId xmlns:a16="http://schemas.microsoft.com/office/drawing/2014/main" id="{1CBF9215-4B25-4F88-B59E-B8493D720C2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6" y="1344"/>
              <a:ext cx="4793" cy="15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706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738" name="Rectangle 2">
            <a:extLst>
              <a:ext uri="{FF2B5EF4-FFF2-40B4-BE49-F238E27FC236}">
                <a16:creationId xmlns:a16="http://schemas.microsoft.com/office/drawing/2014/main" id="{1D163409-C8BD-4DA9-902C-D86AA09469B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</a:t>
            </a:r>
            <a:r>
              <a:rPr lang="en-US" altLang="ru-RU" sz="3600">
                <a:solidFill>
                  <a:srgbClr val="FF3300"/>
                </a:solidFill>
              </a:rPr>
              <a:t>24</a:t>
            </a:r>
            <a:endParaRPr lang="ru-RU" altLang="ru-RU" sz="3600">
              <a:solidFill>
                <a:srgbClr val="FF3300"/>
              </a:solidFill>
            </a:endParaRPr>
          </a:p>
        </p:txBody>
      </p:sp>
      <p:pic>
        <p:nvPicPr>
          <p:cNvPr id="372739" name="Picture 3">
            <a:extLst>
              <a:ext uri="{FF2B5EF4-FFF2-40B4-BE49-F238E27FC236}">
                <a16:creationId xmlns:a16="http://schemas.microsoft.com/office/drawing/2014/main" id="{228171C5-4288-47DA-8853-DA3233C0B0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544763"/>
            <a:ext cx="4510088" cy="1771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372740" name="Group 4">
            <a:extLst>
              <a:ext uri="{FF2B5EF4-FFF2-40B4-BE49-F238E27FC236}">
                <a16:creationId xmlns:a16="http://schemas.microsoft.com/office/drawing/2014/main" id="{D16D9EF4-3713-461B-8F15-0F61F9B90A51}"/>
              </a:ext>
            </a:extLst>
          </p:cNvPr>
          <p:cNvGrpSpPr>
            <a:grpSpLocks/>
          </p:cNvGrpSpPr>
          <p:nvPr/>
        </p:nvGrpSpPr>
        <p:grpSpPr bwMode="auto">
          <a:xfrm>
            <a:off x="152400" y="1658938"/>
            <a:ext cx="8666163" cy="4117975"/>
            <a:chOff x="96" y="1045"/>
            <a:chExt cx="5459" cy="2594"/>
          </a:xfrm>
        </p:grpSpPr>
        <p:sp>
          <p:nvSpPr>
            <p:cNvPr id="372741" name="Text Box 5">
              <a:extLst>
                <a:ext uri="{FF2B5EF4-FFF2-40B4-BE49-F238E27FC236}">
                  <a16:creationId xmlns:a16="http://schemas.microsoft.com/office/drawing/2014/main" id="{FF064B21-D96B-4525-AC7E-082496F7ECD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6" y="3312"/>
              <a:ext cx="542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2800">
                  <a:cs typeface="Times New Roman" panose="02020603050405020304" pitchFamily="18" charset="0"/>
                </a:rPr>
                <a:t>Решение показано на рисунке</a:t>
              </a:r>
              <a:r>
                <a:rPr lang="ru-RU" altLang="ru-RU" sz="2800"/>
                <a:t>.</a:t>
              </a:r>
            </a:p>
          </p:txBody>
        </p:sp>
        <p:pic>
          <p:nvPicPr>
            <p:cNvPr id="372742" name="Picture 6">
              <a:extLst>
                <a:ext uri="{FF2B5EF4-FFF2-40B4-BE49-F238E27FC236}">
                  <a16:creationId xmlns:a16="http://schemas.microsoft.com/office/drawing/2014/main" id="{3F311E76-F021-496A-ACC3-E970ECFC5CA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4" y="1045"/>
              <a:ext cx="5351" cy="22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372743" name="Text Box 7">
            <a:extLst>
              <a:ext uri="{FF2B5EF4-FFF2-40B4-BE49-F238E27FC236}">
                <a16:creationId xmlns:a16="http://schemas.microsoft.com/office/drawing/2014/main" id="{7F0192AA-9499-42C1-91DD-32EAFDEBB2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7630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/>
              <a:t>Один из двух равных квадратов разрежьте на несколько частей и составьте из них и другого квадрата квадрат.</a:t>
            </a:r>
            <a:endParaRPr lang="en-US" altLang="ru-RU" sz="2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727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62" name="Rectangle 2">
            <a:extLst>
              <a:ext uri="{FF2B5EF4-FFF2-40B4-BE49-F238E27FC236}">
                <a16:creationId xmlns:a16="http://schemas.microsoft.com/office/drawing/2014/main" id="{16D2E243-95D5-47DF-9C6E-F126F49B559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</a:t>
            </a:r>
            <a:r>
              <a:rPr lang="en-US" altLang="ru-RU" sz="3600">
                <a:solidFill>
                  <a:srgbClr val="FF3300"/>
                </a:solidFill>
              </a:rPr>
              <a:t>25</a:t>
            </a:r>
            <a:endParaRPr lang="ru-RU" altLang="ru-RU" sz="3600">
              <a:solidFill>
                <a:srgbClr val="FF3300"/>
              </a:solidFill>
            </a:endParaRPr>
          </a:p>
        </p:txBody>
      </p:sp>
      <p:sp>
        <p:nvSpPr>
          <p:cNvPr id="399367" name="Text Box 7">
            <a:extLst>
              <a:ext uri="{FF2B5EF4-FFF2-40B4-BE49-F238E27FC236}">
                <a16:creationId xmlns:a16="http://schemas.microsoft.com/office/drawing/2014/main" id="{E6AEC331-8597-4E1F-A0C6-E2EAB424B1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7630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/>
              <a:t>Прямоугольник, у которого одна сторона в два раза больше другой, разрежьте на несколько частей и составьте из них квадрат.</a:t>
            </a:r>
            <a:endParaRPr lang="en-US" altLang="ru-RU" sz="2800"/>
          </a:p>
        </p:txBody>
      </p:sp>
      <p:pic>
        <p:nvPicPr>
          <p:cNvPr id="399369" name="Picture 9">
            <a:extLst>
              <a:ext uri="{FF2B5EF4-FFF2-40B4-BE49-F238E27FC236}">
                <a16:creationId xmlns:a16="http://schemas.microsoft.com/office/drawing/2014/main" id="{2F4CB02D-4DE4-4E8A-9BEA-62D7962EB9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2703513"/>
            <a:ext cx="2841625" cy="1455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399371" name="Group 11">
            <a:extLst>
              <a:ext uri="{FF2B5EF4-FFF2-40B4-BE49-F238E27FC236}">
                <a16:creationId xmlns:a16="http://schemas.microsoft.com/office/drawing/2014/main" id="{EB567F0D-C948-4804-AA71-80B20B40F9BA}"/>
              </a:ext>
            </a:extLst>
          </p:cNvPr>
          <p:cNvGrpSpPr>
            <a:grpSpLocks/>
          </p:cNvGrpSpPr>
          <p:nvPr/>
        </p:nvGrpSpPr>
        <p:grpSpPr bwMode="auto">
          <a:xfrm>
            <a:off x="152400" y="2012950"/>
            <a:ext cx="8610600" cy="3763963"/>
            <a:chOff x="96" y="1268"/>
            <a:chExt cx="5424" cy="2371"/>
          </a:xfrm>
        </p:grpSpPr>
        <p:sp>
          <p:nvSpPr>
            <p:cNvPr id="399365" name="Text Box 5">
              <a:extLst>
                <a:ext uri="{FF2B5EF4-FFF2-40B4-BE49-F238E27FC236}">
                  <a16:creationId xmlns:a16="http://schemas.microsoft.com/office/drawing/2014/main" id="{1410777E-C20D-4D2C-8F7E-969D932DD16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6" y="3312"/>
              <a:ext cx="542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2800">
                  <a:cs typeface="Times New Roman" panose="02020603050405020304" pitchFamily="18" charset="0"/>
                </a:rPr>
                <a:t>Решение показано на рисунке</a:t>
              </a:r>
              <a:r>
                <a:rPr lang="ru-RU" altLang="ru-RU" sz="2800"/>
                <a:t>.</a:t>
              </a:r>
            </a:p>
          </p:txBody>
        </p:sp>
        <p:pic>
          <p:nvPicPr>
            <p:cNvPr id="399370" name="Picture 10">
              <a:extLst>
                <a:ext uri="{FF2B5EF4-FFF2-40B4-BE49-F238E27FC236}">
                  <a16:creationId xmlns:a16="http://schemas.microsoft.com/office/drawing/2014/main" id="{134085E3-DFE2-498D-A3A6-E9D8FF73EEE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0" y="1268"/>
              <a:ext cx="4032" cy="17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99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1410" name="Rectangle 2">
            <a:extLst>
              <a:ext uri="{FF2B5EF4-FFF2-40B4-BE49-F238E27FC236}">
                <a16:creationId xmlns:a16="http://schemas.microsoft.com/office/drawing/2014/main" id="{0F33F757-C884-46D6-8DD9-45F4C93C99A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</a:t>
            </a:r>
            <a:r>
              <a:rPr lang="en-US" altLang="ru-RU" sz="3600">
                <a:solidFill>
                  <a:srgbClr val="FF3300"/>
                </a:solidFill>
              </a:rPr>
              <a:t>26</a:t>
            </a:r>
            <a:endParaRPr lang="ru-RU" altLang="ru-RU" sz="3600">
              <a:solidFill>
                <a:srgbClr val="FF3300"/>
              </a:solidFill>
            </a:endParaRPr>
          </a:p>
        </p:txBody>
      </p:sp>
      <p:sp>
        <p:nvSpPr>
          <p:cNvPr id="401411" name="Text Box 3">
            <a:extLst>
              <a:ext uri="{FF2B5EF4-FFF2-40B4-BE49-F238E27FC236}">
                <a16:creationId xmlns:a16="http://schemas.microsoft.com/office/drawing/2014/main" id="{E84C510C-8C9D-4966-B6CF-216F2BB4C5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7630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/>
              <a:t>Прямоугольник разрежьте на несколько частей и составьте из них квадрат.</a:t>
            </a:r>
            <a:endParaRPr lang="en-US" altLang="ru-RU" sz="2800"/>
          </a:p>
        </p:txBody>
      </p:sp>
      <p:pic>
        <p:nvPicPr>
          <p:cNvPr id="401416" name="Picture 8">
            <a:extLst>
              <a:ext uri="{FF2B5EF4-FFF2-40B4-BE49-F238E27FC236}">
                <a16:creationId xmlns:a16="http://schemas.microsoft.com/office/drawing/2014/main" id="{D5A97777-6CAF-4B7D-9A00-7F49E9064E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2286000"/>
            <a:ext cx="4884738" cy="1844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401418" name="Group 10">
            <a:extLst>
              <a:ext uri="{FF2B5EF4-FFF2-40B4-BE49-F238E27FC236}">
                <a16:creationId xmlns:a16="http://schemas.microsoft.com/office/drawing/2014/main" id="{FD8A653A-A789-4E8D-90AC-DDAEDE61FBC6}"/>
              </a:ext>
            </a:extLst>
          </p:cNvPr>
          <p:cNvGrpSpPr>
            <a:grpSpLocks/>
          </p:cNvGrpSpPr>
          <p:nvPr/>
        </p:nvGrpSpPr>
        <p:grpSpPr bwMode="auto">
          <a:xfrm>
            <a:off x="152400" y="2286000"/>
            <a:ext cx="8610600" cy="2805113"/>
            <a:chOff x="96" y="1440"/>
            <a:chExt cx="5424" cy="1767"/>
          </a:xfrm>
        </p:grpSpPr>
        <p:sp>
          <p:nvSpPr>
            <p:cNvPr id="401414" name="Text Box 6">
              <a:extLst>
                <a:ext uri="{FF2B5EF4-FFF2-40B4-BE49-F238E27FC236}">
                  <a16:creationId xmlns:a16="http://schemas.microsoft.com/office/drawing/2014/main" id="{512A6176-F449-4D4E-9C6D-EDBBE4ECD2A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6" y="2880"/>
              <a:ext cx="542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2800">
                  <a:cs typeface="Times New Roman" panose="02020603050405020304" pitchFamily="18" charset="0"/>
                </a:rPr>
                <a:t>Решение показано на рисунке</a:t>
              </a:r>
              <a:r>
                <a:rPr lang="ru-RU" altLang="ru-RU" sz="2800"/>
                <a:t>.</a:t>
              </a:r>
            </a:p>
          </p:txBody>
        </p:sp>
        <p:pic>
          <p:nvPicPr>
            <p:cNvPr id="401417" name="Picture 9">
              <a:extLst>
                <a:ext uri="{FF2B5EF4-FFF2-40B4-BE49-F238E27FC236}">
                  <a16:creationId xmlns:a16="http://schemas.microsoft.com/office/drawing/2014/main" id="{61195B3F-9514-498B-9F28-A06A321DE86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08" y="1440"/>
              <a:ext cx="3090" cy="11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01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786" name="Rectangle 2">
            <a:extLst>
              <a:ext uri="{FF2B5EF4-FFF2-40B4-BE49-F238E27FC236}">
                <a16:creationId xmlns:a16="http://schemas.microsoft.com/office/drawing/2014/main" id="{1BED1684-8CB0-4553-B15F-8788085A7E5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</a:t>
            </a:r>
            <a:r>
              <a:rPr lang="en-US" altLang="ru-RU" sz="3600">
                <a:solidFill>
                  <a:srgbClr val="FF3300"/>
                </a:solidFill>
              </a:rPr>
              <a:t>27</a:t>
            </a:r>
            <a:endParaRPr lang="ru-RU" altLang="ru-RU" sz="3600">
              <a:solidFill>
                <a:srgbClr val="FF3300"/>
              </a:solidFill>
            </a:endParaRPr>
          </a:p>
        </p:txBody>
      </p:sp>
      <p:sp>
        <p:nvSpPr>
          <p:cNvPr id="374787" name="Text Box 3">
            <a:extLst>
              <a:ext uri="{FF2B5EF4-FFF2-40B4-BE49-F238E27FC236}">
                <a16:creationId xmlns:a16="http://schemas.microsoft.com/office/drawing/2014/main" id="{3822C1C2-1039-48FE-B669-5F958AF7C3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7630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/>
              <a:t>Один из двух неравных квадратов разрежьте на несколько частей и составьте из них и другого квадрата квадрат.</a:t>
            </a:r>
            <a:endParaRPr lang="en-US" altLang="ru-RU" sz="2800"/>
          </a:p>
        </p:txBody>
      </p:sp>
      <p:pic>
        <p:nvPicPr>
          <p:cNvPr id="374800" name="Picture 16">
            <a:extLst>
              <a:ext uri="{FF2B5EF4-FFF2-40B4-BE49-F238E27FC236}">
                <a16:creationId xmlns:a16="http://schemas.microsoft.com/office/drawing/2014/main" id="{725ACEC2-23DF-408B-B866-BE5C77291B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2455863"/>
            <a:ext cx="1976438" cy="1951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374804" name="Group 20">
            <a:extLst>
              <a:ext uri="{FF2B5EF4-FFF2-40B4-BE49-F238E27FC236}">
                <a16:creationId xmlns:a16="http://schemas.microsoft.com/office/drawing/2014/main" id="{5E206E15-5437-4EF9-A696-4A1F9B56E437}"/>
              </a:ext>
            </a:extLst>
          </p:cNvPr>
          <p:cNvGrpSpPr>
            <a:grpSpLocks/>
          </p:cNvGrpSpPr>
          <p:nvPr/>
        </p:nvGrpSpPr>
        <p:grpSpPr bwMode="auto">
          <a:xfrm>
            <a:off x="228600" y="2455863"/>
            <a:ext cx="8610600" cy="3473450"/>
            <a:chOff x="144" y="1547"/>
            <a:chExt cx="5424" cy="2188"/>
          </a:xfrm>
        </p:grpSpPr>
        <p:sp>
          <p:nvSpPr>
            <p:cNvPr id="374797" name="Text Box 13">
              <a:extLst>
                <a:ext uri="{FF2B5EF4-FFF2-40B4-BE49-F238E27FC236}">
                  <a16:creationId xmlns:a16="http://schemas.microsoft.com/office/drawing/2014/main" id="{AED6AB5E-3F6F-4F98-BC4B-85E3C045955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4" y="3408"/>
              <a:ext cx="542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2800">
                  <a:cs typeface="Times New Roman" panose="02020603050405020304" pitchFamily="18" charset="0"/>
                </a:rPr>
                <a:t>Решение показано на рисунке</a:t>
              </a:r>
              <a:r>
                <a:rPr lang="ru-RU" altLang="ru-RU" sz="2800"/>
                <a:t>.</a:t>
              </a:r>
            </a:p>
          </p:txBody>
        </p:sp>
        <p:pic>
          <p:nvPicPr>
            <p:cNvPr id="374803" name="Picture 19">
              <a:extLst>
                <a:ext uri="{FF2B5EF4-FFF2-40B4-BE49-F238E27FC236}">
                  <a16:creationId xmlns:a16="http://schemas.microsoft.com/office/drawing/2014/main" id="{AB8A003C-6B8D-4192-A1D0-51BDEC14853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08" y="1547"/>
              <a:ext cx="2618" cy="12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5506" name="Rectangle 2050">
            <a:extLst>
              <a:ext uri="{FF2B5EF4-FFF2-40B4-BE49-F238E27FC236}">
                <a16:creationId xmlns:a16="http://schemas.microsoft.com/office/drawing/2014/main" id="{A9C823F9-B174-4C69-8158-CB406BFE0D3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</a:t>
            </a:r>
            <a:r>
              <a:rPr lang="en-US" altLang="ru-RU" sz="3600">
                <a:solidFill>
                  <a:srgbClr val="FF3300"/>
                </a:solidFill>
              </a:rPr>
              <a:t>28</a:t>
            </a:r>
            <a:endParaRPr lang="ru-RU" altLang="ru-RU" sz="3600">
              <a:solidFill>
                <a:srgbClr val="FF3300"/>
              </a:solidFill>
            </a:endParaRPr>
          </a:p>
        </p:txBody>
      </p:sp>
      <p:sp>
        <p:nvSpPr>
          <p:cNvPr id="405507" name="Text Box 2051">
            <a:extLst>
              <a:ext uri="{FF2B5EF4-FFF2-40B4-BE49-F238E27FC236}">
                <a16:creationId xmlns:a16="http://schemas.microsoft.com/office/drawing/2014/main" id="{4B1BF55E-B4E8-45D1-82CE-A0B38F1344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7630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/>
              <a:t>Один из двух неравных квадратов разрежьте на несколько частей и составьте из них и другого квадрата квадрат.</a:t>
            </a:r>
            <a:endParaRPr lang="en-US" altLang="ru-RU" sz="2800"/>
          </a:p>
        </p:txBody>
      </p:sp>
      <p:graphicFrame>
        <p:nvGraphicFramePr>
          <p:cNvPr id="405508" name="Object 2052">
            <a:extLst>
              <a:ext uri="{FF2B5EF4-FFF2-40B4-BE49-F238E27FC236}">
                <a16:creationId xmlns:a16="http://schemas.microsoft.com/office/drawing/2014/main" id="{E15B4B93-5106-4B6C-AF6E-EEC25F44A10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600200" y="2971800"/>
          <a:ext cx="3667125" cy="209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Точечный рисунок" r:id="rId3" imgW="3666667" imgH="2095793" progId="Paint.Picture">
                  <p:embed/>
                </p:oleObj>
              </mc:Choice>
              <mc:Fallback>
                <p:oleObj name="Точечный рисунок" r:id="rId3" imgW="3666667" imgH="2095793" progId="Paint.Picture">
                  <p:embed/>
                  <p:pic>
                    <p:nvPicPr>
                      <p:cNvPr id="0" name="Object 205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2971800"/>
                        <a:ext cx="3667125" cy="2095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05509" name="Group 2053">
            <a:extLst>
              <a:ext uri="{FF2B5EF4-FFF2-40B4-BE49-F238E27FC236}">
                <a16:creationId xmlns:a16="http://schemas.microsoft.com/office/drawing/2014/main" id="{A98C0C16-9E7F-4E25-B5AE-81F09A4ED7F1}"/>
              </a:ext>
            </a:extLst>
          </p:cNvPr>
          <p:cNvGrpSpPr>
            <a:grpSpLocks/>
          </p:cNvGrpSpPr>
          <p:nvPr/>
        </p:nvGrpSpPr>
        <p:grpSpPr bwMode="auto">
          <a:xfrm>
            <a:off x="228600" y="2362200"/>
            <a:ext cx="8610600" cy="3567113"/>
            <a:chOff x="144" y="1488"/>
            <a:chExt cx="5424" cy="2247"/>
          </a:xfrm>
        </p:grpSpPr>
        <p:sp>
          <p:nvSpPr>
            <p:cNvPr id="405510" name="Text Box 2054">
              <a:extLst>
                <a:ext uri="{FF2B5EF4-FFF2-40B4-BE49-F238E27FC236}">
                  <a16:creationId xmlns:a16="http://schemas.microsoft.com/office/drawing/2014/main" id="{35E8F217-D1BC-4686-AAAB-B4F9C86E746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4" y="3408"/>
              <a:ext cx="542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2800">
                  <a:cs typeface="Times New Roman" panose="02020603050405020304" pitchFamily="18" charset="0"/>
                </a:rPr>
                <a:t>Решение показано на рисунке</a:t>
              </a:r>
              <a:r>
                <a:rPr lang="ru-RU" altLang="ru-RU" sz="2800"/>
                <a:t>.</a:t>
              </a:r>
            </a:p>
          </p:txBody>
        </p:sp>
        <p:graphicFrame>
          <p:nvGraphicFramePr>
            <p:cNvPr id="405511" name="Object 2055">
              <a:extLst>
                <a:ext uri="{FF2B5EF4-FFF2-40B4-BE49-F238E27FC236}">
                  <a16:creationId xmlns:a16="http://schemas.microsoft.com/office/drawing/2014/main" id="{01488F3E-A0FC-4598-A6D2-7626D4F364BB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912" y="1488"/>
            <a:ext cx="4397" cy="17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Точечный рисунок" r:id="rId5" imgW="6980952" imgH="2838846" progId="Paint.Picture">
                    <p:embed/>
                  </p:oleObj>
                </mc:Choice>
                <mc:Fallback>
                  <p:oleObj name="Точечный рисунок" r:id="rId5" imgW="6980952" imgH="2838846" progId="Paint.Picture">
                    <p:embed/>
                    <p:pic>
                      <p:nvPicPr>
                        <p:cNvPr id="0" name="Object 205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12" y="1488"/>
                          <a:ext cx="4397" cy="178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05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0930" name="Rectangle 2">
            <a:extLst>
              <a:ext uri="{FF2B5EF4-FFF2-40B4-BE49-F238E27FC236}">
                <a16:creationId xmlns:a16="http://schemas.microsoft.com/office/drawing/2014/main" id="{0A8F5181-3E42-4C20-96C9-5E9FD0FDFAB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</a:t>
            </a:r>
            <a:r>
              <a:rPr lang="en-US" altLang="ru-RU" sz="3600">
                <a:solidFill>
                  <a:srgbClr val="FF3300"/>
                </a:solidFill>
              </a:rPr>
              <a:t>29</a:t>
            </a:r>
            <a:endParaRPr lang="ru-RU" altLang="ru-RU" sz="3600">
              <a:solidFill>
                <a:srgbClr val="FF3300"/>
              </a:solidFill>
            </a:endParaRPr>
          </a:p>
        </p:txBody>
      </p:sp>
      <p:sp>
        <p:nvSpPr>
          <p:cNvPr id="380931" name="Text Box 3">
            <a:extLst>
              <a:ext uri="{FF2B5EF4-FFF2-40B4-BE49-F238E27FC236}">
                <a16:creationId xmlns:a16="http://schemas.microsoft.com/office/drawing/2014/main" id="{D5044954-541E-41A9-BA2C-E60916EC63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457200"/>
            <a:ext cx="87630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/>
              <a:t>Квадраты </a:t>
            </a:r>
            <a:r>
              <a:rPr lang="en-US" altLang="ru-RU" sz="2800"/>
              <a:t>3</a:t>
            </a:r>
            <a:r>
              <a:rPr lang="ru-RU" altLang="ru-RU" sz="2800"/>
              <a:t>х</a:t>
            </a:r>
            <a:r>
              <a:rPr lang="en-US" altLang="ru-RU" sz="2800"/>
              <a:t>3</a:t>
            </a:r>
            <a:r>
              <a:rPr lang="ru-RU" altLang="ru-RU" sz="2800"/>
              <a:t> и </a:t>
            </a:r>
            <a:r>
              <a:rPr lang="en-US" altLang="ru-RU" sz="2800"/>
              <a:t>4</a:t>
            </a:r>
            <a:r>
              <a:rPr lang="ru-RU" altLang="ru-RU" sz="2800"/>
              <a:t>х</a:t>
            </a:r>
            <a:r>
              <a:rPr lang="en-US" altLang="ru-RU" sz="2800"/>
              <a:t>4</a:t>
            </a:r>
            <a:r>
              <a:rPr lang="ru-RU" altLang="ru-RU" sz="2800"/>
              <a:t> разрежьте на части по линиям сетки (не разрезая квадратиков сетки) и составьте из них квадрат </a:t>
            </a:r>
            <a:r>
              <a:rPr lang="en-US" altLang="ru-RU" sz="2800"/>
              <a:t>5</a:t>
            </a:r>
            <a:r>
              <a:rPr lang="ru-RU" altLang="ru-RU" sz="2800"/>
              <a:t>х</a:t>
            </a:r>
            <a:r>
              <a:rPr lang="en-US" altLang="ru-RU" sz="2800"/>
              <a:t>5</a:t>
            </a:r>
            <a:r>
              <a:rPr lang="ru-RU" altLang="ru-RU" sz="2800"/>
              <a:t>.</a:t>
            </a:r>
            <a:endParaRPr lang="ru-RU" altLang="ru-RU" sz="2800">
              <a:cs typeface="Times New Roman" panose="02020603050405020304" pitchFamily="18" charset="0"/>
            </a:endParaRPr>
          </a:p>
        </p:txBody>
      </p:sp>
      <p:pic>
        <p:nvPicPr>
          <p:cNvPr id="380936" name="Picture 8">
            <a:extLst>
              <a:ext uri="{FF2B5EF4-FFF2-40B4-BE49-F238E27FC236}">
                <a16:creationId xmlns:a16="http://schemas.microsoft.com/office/drawing/2014/main" id="{81AB5042-3EF9-4D98-BDED-F274DF6306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2708275"/>
            <a:ext cx="3216275" cy="1444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380938" name="Group 10">
            <a:extLst>
              <a:ext uri="{FF2B5EF4-FFF2-40B4-BE49-F238E27FC236}">
                <a16:creationId xmlns:a16="http://schemas.microsoft.com/office/drawing/2014/main" id="{F31517B6-C112-4CDA-865D-5BFBDB722851}"/>
              </a:ext>
            </a:extLst>
          </p:cNvPr>
          <p:cNvGrpSpPr>
            <a:grpSpLocks/>
          </p:cNvGrpSpPr>
          <p:nvPr/>
        </p:nvGrpSpPr>
        <p:grpSpPr bwMode="auto">
          <a:xfrm>
            <a:off x="152400" y="2708275"/>
            <a:ext cx="8610600" cy="2916238"/>
            <a:chOff x="96" y="1706"/>
            <a:chExt cx="5424" cy="1837"/>
          </a:xfrm>
        </p:grpSpPr>
        <p:sp>
          <p:nvSpPr>
            <p:cNvPr id="380934" name="Text Box 6">
              <a:extLst>
                <a:ext uri="{FF2B5EF4-FFF2-40B4-BE49-F238E27FC236}">
                  <a16:creationId xmlns:a16="http://schemas.microsoft.com/office/drawing/2014/main" id="{87341D3F-FFAD-4132-8420-F30F873F5CD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6" y="3216"/>
              <a:ext cx="542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2800">
                  <a:cs typeface="Times New Roman" panose="02020603050405020304" pitchFamily="18" charset="0"/>
                </a:rPr>
                <a:t>Решение показано на рисунке</a:t>
              </a:r>
              <a:r>
                <a:rPr lang="ru-RU" altLang="ru-RU" sz="2800"/>
                <a:t>.</a:t>
              </a:r>
            </a:p>
          </p:txBody>
        </p:sp>
        <p:pic>
          <p:nvPicPr>
            <p:cNvPr id="380937" name="Picture 9">
              <a:extLst>
                <a:ext uri="{FF2B5EF4-FFF2-40B4-BE49-F238E27FC236}">
                  <a16:creationId xmlns:a16="http://schemas.microsoft.com/office/drawing/2014/main" id="{2E250CBB-DDE9-48E2-A14F-1AD4F455553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12" y="1706"/>
              <a:ext cx="3063" cy="9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809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450" name="Rectangle 2">
            <a:extLst>
              <a:ext uri="{FF2B5EF4-FFF2-40B4-BE49-F238E27FC236}">
                <a16:creationId xmlns:a16="http://schemas.microsoft.com/office/drawing/2014/main" id="{4F4AE777-B9C1-4528-9470-3649AF3D01C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3</a:t>
            </a:r>
            <a:r>
              <a:rPr lang="en-US" altLang="ru-RU" sz="3600">
                <a:solidFill>
                  <a:srgbClr val="FF3300"/>
                </a:solidFill>
              </a:rPr>
              <a:t>0</a:t>
            </a:r>
            <a:endParaRPr lang="ru-RU" altLang="ru-RU" sz="3600">
              <a:solidFill>
                <a:srgbClr val="FF3300"/>
              </a:solidFill>
            </a:endParaRPr>
          </a:p>
        </p:txBody>
      </p:sp>
      <p:sp>
        <p:nvSpPr>
          <p:cNvPr id="360451" name="Text Box 3">
            <a:extLst>
              <a:ext uri="{FF2B5EF4-FFF2-40B4-BE49-F238E27FC236}">
                <a16:creationId xmlns:a16="http://schemas.microsoft.com/office/drawing/2014/main" id="{40FF1FAF-F841-4328-829C-BF4B7CF582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7630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/>
              <a:t>Фигуру</a:t>
            </a:r>
            <a:r>
              <a:rPr lang="ru-RU" altLang="ru-RU" sz="2800">
                <a:cs typeface="Times New Roman" panose="02020603050405020304" pitchFamily="18" charset="0"/>
              </a:rPr>
              <a:t>, изображенн</a:t>
            </a:r>
            <a:r>
              <a:rPr lang="ru-RU" altLang="ru-RU" sz="2800"/>
              <a:t>ую</a:t>
            </a:r>
            <a:r>
              <a:rPr lang="ru-RU" altLang="ru-RU" sz="2800">
                <a:cs typeface="Times New Roman" panose="02020603050405020304" pitchFamily="18" charset="0"/>
              </a:rPr>
              <a:t> на рисунке, разрежьте на </a:t>
            </a:r>
            <a:r>
              <a:rPr lang="ru-RU" altLang="ru-RU" sz="2800"/>
              <a:t>семь </a:t>
            </a:r>
            <a:r>
              <a:rPr lang="ru-RU" altLang="ru-RU" sz="2800">
                <a:cs typeface="Times New Roman" panose="02020603050405020304" pitchFamily="18" charset="0"/>
              </a:rPr>
              <a:t>част</a:t>
            </a:r>
            <a:r>
              <a:rPr lang="ru-RU" altLang="ru-RU" sz="2800"/>
              <a:t>ей</a:t>
            </a:r>
            <a:r>
              <a:rPr lang="ru-RU" altLang="ru-RU" sz="2800">
                <a:cs typeface="Times New Roman" panose="02020603050405020304" pitchFamily="18" charset="0"/>
              </a:rPr>
              <a:t>, из которых можно сложить квадрат.</a:t>
            </a:r>
          </a:p>
        </p:txBody>
      </p:sp>
      <p:pic>
        <p:nvPicPr>
          <p:cNvPr id="360452" name="Picture 4">
            <a:extLst>
              <a:ext uri="{FF2B5EF4-FFF2-40B4-BE49-F238E27FC236}">
                <a16:creationId xmlns:a16="http://schemas.microsoft.com/office/drawing/2014/main" id="{5F6AD62E-037E-4D4C-B0AF-C04232C917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2286000"/>
            <a:ext cx="2940050" cy="2393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360453" name="Group 5">
            <a:extLst>
              <a:ext uri="{FF2B5EF4-FFF2-40B4-BE49-F238E27FC236}">
                <a16:creationId xmlns:a16="http://schemas.microsoft.com/office/drawing/2014/main" id="{F7CB9CDE-6EE0-4CDE-8417-76D6716FD463}"/>
              </a:ext>
            </a:extLst>
          </p:cNvPr>
          <p:cNvGrpSpPr>
            <a:grpSpLocks/>
          </p:cNvGrpSpPr>
          <p:nvPr/>
        </p:nvGrpSpPr>
        <p:grpSpPr bwMode="auto">
          <a:xfrm>
            <a:off x="152400" y="2286000"/>
            <a:ext cx="8610600" cy="3338513"/>
            <a:chOff x="96" y="1440"/>
            <a:chExt cx="5424" cy="2103"/>
          </a:xfrm>
        </p:grpSpPr>
        <p:sp>
          <p:nvSpPr>
            <p:cNvPr id="360454" name="Text Box 6">
              <a:extLst>
                <a:ext uri="{FF2B5EF4-FFF2-40B4-BE49-F238E27FC236}">
                  <a16:creationId xmlns:a16="http://schemas.microsoft.com/office/drawing/2014/main" id="{FD223449-4CE5-4708-A68E-710D9C27785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6" y="3216"/>
              <a:ext cx="542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2800">
                  <a:cs typeface="Times New Roman" panose="02020603050405020304" pitchFamily="18" charset="0"/>
                </a:rPr>
                <a:t>Решение показано на рисунке</a:t>
              </a:r>
              <a:r>
                <a:rPr lang="ru-RU" altLang="ru-RU" sz="2800"/>
                <a:t>.</a:t>
              </a:r>
            </a:p>
          </p:txBody>
        </p:sp>
        <p:pic>
          <p:nvPicPr>
            <p:cNvPr id="360455" name="Picture 7">
              <a:extLst>
                <a:ext uri="{FF2B5EF4-FFF2-40B4-BE49-F238E27FC236}">
                  <a16:creationId xmlns:a16="http://schemas.microsoft.com/office/drawing/2014/main" id="{C92C5BDD-77B9-4B85-BDA9-CAA2540EA75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2" y="1440"/>
              <a:ext cx="4067" cy="15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60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43" name="Text Box 3">
            <a:extLst>
              <a:ext uri="{FF2B5EF4-FFF2-40B4-BE49-F238E27FC236}">
                <a16:creationId xmlns:a16="http://schemas.microsoft.com/office/drawing/2014/main" id="{70E1CDA6-58F3-402A-82C8-5791435903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49517"/>
            <a:ext cx="89916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solidFill>
                  <a:srgbClr val="FF0000"/>
                </a:solidFill>
                <a:cs typeface="Times New Roman" panose="02020603050405020304" pitchFamily="18" charset="0"/>
              </a:rPr>
              <a:t>	Теорема 2. </a:t>
            </a:r>
            <a:r>
              <a:rPr lang="ru-RU" altLang="ru-RU" sz="2800" dirty="0">
                <a:cs typeface="Times New Roman" panose="02020603050405020304" pitchFamily="18" charset="0"/>
              </a:rPr>
              <a:t>Любые два равновеликих параллелограмма </a:t>
            </a:r>
            <a:r>
              <a:rPr lang="ru-RU" altLang="ru-RU" sz="2800" dirty="0" err="1">
                <a:cs typeface="Times New Roman" panose="02020603050405020304" pitchFamily="18" charset="0"/>
              </a:rPr>
              <a:t>равносоставлены</a:t>
            </a:r>
            <a:r>
              <a:rPr lang="ru-RU" altLang="ru-RU" sz="2800" dirty="0">
                <a:cs typeface="Times New Roman" panose="02020603050405020304" pitchFamily="18" charset="0"/>
              </a:rPr>
              <a:t>.</a:t>
            </a:r>
          </a:p>
        </p:txBody>
      </p:sp>
      <p:grpSp>
        <p:nvGrpSpPr>
          <p:cNvPr id="215049" name="Group 9">
            <a:extLst>
              <a:ext uri="{FF2B5EF4-FFF2-40B4-BE49-F238E27FC236}">
                <a16:creationId xmlns:a16="http://schemas.microsoft.com/office/drawing/2014/main" id="{436D72F0-BCBD-44BB-9427-4A86B4C0927D}"/>
              </a:ext>
            </a:extLst>
          </p:cNvPr>
          <p:cNvGrpSpPr>
            <a:grpSpLocks/>
          </p:cNvGrpSpPr>
          <p:nvPr/>
        </p:nvGrpSpPr>
        <p:grpSpPr bwMode="auto">
          <a:xfrm>
            <a:off x="152400" y="995363"/>
            <a:ext cx="8991600" cy="5500688"/>
            <a:chOff x="96" y="627"/>
            <a:chExt cx="5664" cy="3465"/>
          </a:xfrm>
        </p:grpSpPr>
        <p:sp>
          <p:nvSpPr>
            <p:cNvPr id="215044" name="Text Box 4">
              <a:extLst>
                <a:ext uri="{FF2B5EF4-FFF2-40B4-BE49-F238E27FC236}">
                  <a16:creationId xmlns:a16="http://schemas.microsoft.com/office/drawing/2014/main" id="{6819A2CF-FF81-4891-A9D1-E1A73A7C994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6" y="627"/>
              <a:ext cx="5664" cy="16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 dirty="0">
                  <a:solidFill>
                    <a:srgbClr val="FF3300"/>
                  </a:solidFill>
                  <a:cs typeface="Times New Roman" panose="02020603050405020304" pitchFamily="18" charset="0"/>
                </a:rPr>
                <a:t>Доказательство.</a:t>
              </a:r>
              <a:r>
                <a:rPr lang="ru-RU" altLang="ru-RU" dirty="0">
                  <a:solidFill>
                    <a:schemeClr val="accent1"/>
                  </a:solidFill>
                  <a:cs typeface="Times New Roman" panose="02020603050405020304" pitchFamily="18" charset="0"/>
                </a:rPr>
                <a:t> </a:t>
              </a:r>
              <a:r>
                <a:rPr lang="ru-RU" altLang="ru-RU" dirty="0">
                  <a:cs typeface="Times New Roman" panose="02020603050405020304" pitchFamily="18" charset="0"/>
                </a:rPr>
                <a:t>Рассмотрим сначала два параллелограмма</a:t>
              </a:r>
              <a:r>
                <a:rPr lang="ru-RU" altLang="ru-RU" dirty="0"/>
                <a:t>, у которых есть равные стороны</a:t>
              </a:r>
              <a:r>
                <a:rPr lang="ru-RU" altLang="ru-RU" dirty="0">
                  <a:cs typeface="Times New Roman" panose="02020603050405020304" pitchFamily="18" charset="0"/>
                </a:rPr>
                <a:t>. По условию они равновелики, значит, имеют равные высоты</a:t>
              </a:r>
              <a:r>
                <a:rPr lang="ru-RU" altLang="ru-RU" dirty="0"/>
                <a:t>, проведенные к равным сторонам</a:t>
              </a:r>
              <a:r>
                <a:rPr lang="ru-RU" altLang="ru-RU" dirty="0">
                  <a:cs typeface="Times New Roman" panose="02020603050405020304" pitchFamily="18" charset="0"/>
                </a:rPr>
                <a:t>. Проведем внутри каждого параллелограмма отрезки, параллельные сторонам другого параллелограмма. Тогда оба параллелограмма разобьются на одинаковое число попарно равных фигур, т.е. они </a:t>
              </a:r>
              <a:r>
                <a:rPr lang="ru-RU" altLang="ru-RU" dirty="0" err="1">
                  <a:cs typeface="Times New Roman" panose="02020603050405020304" pitchFamily="18" charset="0"/>
                </a:rPr>
                <a:t>равносоставлены</a:t>
              </a:r>
              <a:r>
                <a:rPr lang="ru-RU" altLang="ru-RU" dirty="0">
                  <a:cs typeface="Times New Roman" panose="02020603050405020304" pitchFamily="18" charset="0"/>
                </a:rPr>
                <a:t>.</a:t>
              </a:r>
            </a:p>
          </p:txBody>
        </p:sp>
        <p:pic>
          <p:nvPicPr>
            <p:cNvPr id="215048" name="Picture 8">
              <a:extLst>
                <a:ext uri="{FF2B5EF4-FFF2-40B4-BE49-F238E27FC236}">
                  <a16:creationId xmlns:a16="http://schemas.microsoft.com/office/drawing/2014/main" id="{5E136EB4-86DD-4DA4-A373-02DF8AA88CE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88" y="2736"/>
              <a:ext cx="3024" cy="13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150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594" name="Rectangle 2">
            <a:extLst>
              <a:ext uri="{FF2B5EF4-FFF2-40B4-BE49-F238E27FC236}">
                <a16:creationId xmlns:a16="http://schemas.microsoft.com/office/drawing/2014/main" id="{AAD4676C-B3D8-4FFA-A174-FEAB86DCA61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3</a:t>
            </a:r>
            <a:r>
              <a:rPr lang="en-US" altLang="ru-RU" sz="3600">
                <a:solidFill>
                  <a:srgbClr val="FF3300"/>
                </a:solidFill>
              </a:rPr>
              <a:t>1</a:t>
            </a:r>
            <a:endParaRPr lang="ru-RU" altLang="ru-RU" sz="3600">
              <a:solidFill>
                <a:srgbClr val="FF3300"/>
              </a:solidFill>
            </a:endParaRPr>
          </a:p>
        </p:txBody>
      </p:sp>
      <p:sp>
        <p:nvSpPr>
          <p:cNvPr id="366595" name="Text Box 3">
            <a:extLst>
              <a:ext uri="{FF2B5EF4-FFF2-40B4-BE49-F238E27FC236}">
                <a16:creationId xmlns:a16="http://schemas.microsoft.com/office/drawing/2014/main" id="{51A6E690-AFBE-4200-9D97-1A0F3B3D20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7630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/>
              <a:t>Две фигуры, ограниченные дугами окружностей по 90</a:t>
            </a:r>
            <a:r>
              <a:rPr lang="ru-RU" altLang="ru-RU" sz="2800" baseline="30000"/>
              <a:t>о</a:t>
            </a:r>
            <a:r>
              <a:rPr lang="ru-RU" altLang="ru-RU" sz="2800"/>
              <a:t> каждая, разрежьте на части и составьте из них круг.</a:t>
            </a:r>
            <a:endParaRPr lang="ru-RU" altLang="ru-RU" sz="2800">
              <a:cs typeface="Times New Roman" panose="02020603050405020304" pitchFamily="18" charset="0"/>
            </a:endParaRPr>
          </a:p>
        </p:txBody>
      </p:sp>
      <p:pic>
        <p:nvPicPr>
          <p:cNvPr id="366596" name="Picture 4">
            <a:extLst>
              <a:ext uri="{FF2B5EF4-FFF2-40B4-BE49-F238E27FC236}">
                <a16:creationId xmlns:a16="http://schemas.microsoft.com/office/drawing/2014/main" id="{0974081D-F4CE-4188-A891-5B1A1EF84C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2743200"/>
            <a:ext cx="2981325" cy="1728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366597" name="Group 5">
            <a:extLst>
              <a:ext uri="{FF2B5EF4-FFF2-40B4-BE49-F238E27FC236}">
                <a16:creationId xmlns:a16="http://schemas.microsoft.com/office/drawing/2014/main" id="{9BCA8A5F-15C9-41F0-86F9-C4102C0409A3}"/>
              </a:ext>
            </a:extLst>
          </p:cNvPr>
          <p:cNvGrpSpPr>
            <a:grpSpLocks/>
          </p:cNvGrpSpPr>
          <p:nvPr/>
        </p:nvGrpSpPr>
        <p:grpSpPr bwMode="auto">
          <a:xfrm>
            <a:off x="152400" y="2397125"/>
            <a:ext cx="8610600" cy="3227388"/>
            <a:chOff x="96" y="1510"/>
            <a:chExt cx="5424" cy="2033"/>
          </a:xfrm>
        </p:grpSpPr>
        <p:sp>
          <p:nvSpPr>
            <p:cNvPr id="366598" name="Text Box 6">
              <a:extLst>
                <a:ext uri="{FF2B5EF4-FFF2-40B4-BE49-F238E27FC236}">
                  <a16:creationId xmlns:a16="http://schemas.microsoft.com/office/drawing/2014/main" id="{650BA9DC-D720-440B-B087-31A3C25FFAA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6" y="3216"/>
              <a:ext cx="542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2800">
                  <a:cs typeface="Times New Roman" panose="02020603050405020304" pitchFamily="18" charset="0"/>
                </a:rPr>
                <a:t>Решение показано на рисунке</a:t>
              </a:r>
              <a:r>
                <a:rPr lang="ru-RU" altLang="ru-RU" sz="2800"/>
                <a:t>.</a:t>
              </a:r>
            </a:p>
          </p:txBody>
        </p:sp>
        <p:pic>
          <p:nvPicPr>
            <p:cNvPr id="366599" name="Picture 7">
              <a:extLst>
                <a:ext uri="{FF2B5EF4-FFF2-40B4-BE49-F238E27FC236}">
                  <a16:creationId xmlns:a16="http://schemas.microsoft.com/office/drawing/2014/main" id="{7C1448DC-3CEC-4EB7-B69B-D3F91E88BD1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2" y="1510"/>
              <a:ext cx="3460" cy="13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665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154" name="Rectangle 2">
            <a:extLst>
              <a:ext uri="{FF2B5EF4-FFF2-40B4-BE49-F238E27FC236}">
                <a16:creationId xmlns:a16="http://schemas.microsoft.com/office/drawing/2014/main" id="{7D61F635-8B62-4A9F-9A98-3F8C60E0921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3</a:t>
            </a:r>
            <a:r>
              <a:rPr lang="en-US" altLang="ru-RU" sz="3600">
                <a:solidFill>
                  <a:srgbClr val="FF3300"/>
                </a:solidFill>
              </a:rPr>
              <a:t>2</a:t>
            </a:r>
            <a:endParaRPr lang="ru-RU" altLang="ru-RU" sz="3600">
              <a:solidFill>
                <a:srgbClr val="FF3300"/>
              </a:solidFill>
            </a:endParaRPr>
          </a:p>
        </p:txBody>
      </p:sp>
      <p:sp>
        <p:nvSpPr>
          <p:cNvPr id="305155" name="Text Box 3">
            <a:extLst>
              <a:ext uri="{FF2B5EF4-FFF2-40B4-BE49-F238E27FC236}">
                <a16:creationId xmlns:a16="http://schemas.microsoft.com/office/drawing/2014/main" id="{A35D3E22-FBDC-423C-BE5D-52ADC96C3D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763000" cy="265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>
                <a:cs typeface="Times New Roman" panose="02020603050405020304" pitchFamily="18" charset="0"/>
              </a:rPr>
              <a:t>Стороны </a:t>
            </a:r>
            <a:r>
              <a:rPr lang="ru-RU" altLang="ru-RU" sz="2800" i="1">
                <a:cs typeface="Times New Roman" panose="02020603050405020304" pitchFamily="18" charset="0"/>
              </a:rPr>
              <a:t>АВ</a:t>
            </a:r>
            <a:r>
              <a:rPr lang="ru-RU" altLang="ru-RU" sz="2800">
                <a:cs typeface="Times New Roman" panose="02020603050405020304" pitchFamily="18" charset="0"/>
              </a:rPr>
              <a:t> и </a:t>
            </a:r>
            <a:r>
              <a:rPr lang="en-US" altLang="ru-RU" sz="2800" i="1">
                <a:cs typeface="Times New Roman" panose="02020603050405020304" pitchFamily="18" charset="0"/>
              </a:rPr>
              <a:t>CD</a:t>
            </a:r>
            <a:r>
              <a:rPr lang="ru-RU" altLang="ru-RU" sz="2800">
                <a:cs typeface="Times New Roman" panose="02020603050405020304" pitchFamily="18" charset="0"/>
              </a:rPr>
              <a:t> параллелограмма </a:t>
            </a:r>
            <a:r>
              <a:rPr lang="en-US" altLang="ru-RU" sz="2800" i="1">
                <a:cs typeface="Times New Roman" panose="02020603050405020304" pitchFamily="18" charset="0"/>
              </a:rPr>
              <a:t>ABCD</a:t>
            </a:r>
            <a:r>
              <a:rPr lang="ru-RU" altLang="ru-RU" sz="2800">
                <a:cs typeface="Times New Roman" panose="02020603050405020304" pitchFamily="18" charset="0"/>
              </a:rPr>
              <a:t> площади 1 разбиты на </a:t>
            </a:r>
            <a:r>
              <a:rPr lang="en-US" altLang="ru-RU" sz="2800" i="1">
                <a:cs typeface="Times New Roman" panose="02020603050405020304" pitchFamily="18" charset="0"/>
              </a:rPr>
              <a:t>n</a:t>
            </a:r>
            <a:r>
              <a:rPr lang="ru-RU" altLang="ru-RU" sz="2800">
                <a:cs typeface="Times New Roman" panose="02020603050405020304" pitchFamily="18" charset="0"/>
              </a:rPr>
              <a:t> равных частей, </a:t>
            </a:r>
            <a:r>
              <a:rPr lang="en-US" altLang="ru-RU" sz="2800" i="1">
                <a:cs typeface="Times New Roman" panose="02020603050405020304" pitchFamily="18" charset="0"/>
              </a:rPr>
              <a:t>AD</a:t>
            </a:r>
            <a:r>
              <a:rPr lang="en-US" altLang="ru-RU" sz="2800">
                <a:cs typeface="Times New Roman" panose="02020603050405020304" pitchFamily="18" charset="0"/>
              </a:rPr>
              <a:t> </a:t>
            </a:r>
            <a:r>
              <a:rPr lang="ru-RU" altLang="ru-RU" sz="2800">
                <a:cs typeface="Times New Roman" panose="02020603050405020304" pitchFamily="18" charset="0"/>
              </a:rPr>
              <a:t>и </a:t>
            </a:r>
            <a:r>
              <a:rPr lang="ru-RU" altLang="ru-RU" sz="2800" i="1">
                <a:cs typeface="Times New Roman" panose="02020603050405020304" pitchFamily="18" charset="0"/>
              </a:rPr>
              <a:t>ВС</a:t>
            </a:r>
            <a:r>
              <a:rPr lang="ru-RU" altLang="ru-RU" sz="2800">
                <a:cs typeface="Times New Roman" panose="02020603050405020304" pitchFamily="18" charset="0"/>
              </a:rPr>
              <a:t> - на </a:t>
            </a:r>
            <a:r>
              <a:rPr lang="en-US" altLang="ru-RU" sz="2800" i="1">
                <a:cs typeface="Times New Roman" panose="02020603050405020304" pitchFamily="18" charset="0"/>
              </a:rPr>
              <a:t>m</a:t>
            </a:r>
            <a:r>
              <a:rPr lang="ru-RU" altLang="ru-RU" sz="2800">
                <a:cs typeface="Times New Roman" panose="02020603050405020304" pitchFamily="18" charset="0"/>
              </a:rPr>
              <a:t> равных частей. Точки деления соединены так, как показано на рисунке, где </a:t>
            </a:r>
            <a:r>
              <a:rPr lang="en-US" altLang="ru-RU" sz="2800" i="1">
                <a:cs typeface="Times New Roman" panose="02020603050405020304" pitchFamily="18" charset="0"/>
              </a:rPr>
              <a:t>n </a:t>
            </a:r>
            <a:r>
              <a:rPr lang="ru-RU" altLang="ru-RU" sz="2800">
                <a:cs typeface="Times New Roman" panose="02020603050405020304" pitchFamily="18" charset="0"/>
              </a:rPr>
              <a:t>= 3, </a:t>
            </a:r>
            <a:r>
              <a:rPr lang="en-US" altLang="ru-RU" sz="2800" i="1">
                <a:cs typeface="Times New Roman" panose="02020603050405020304" pitchFamily="18" charset="0"/>
              </a:rPr>
              <a:t>m</a:t>
            </a:r>
            <a:r>
              <a:rPr lang="ru-RU" altLang="ru-RU" sz="2800">
                <a:cs typeface="Times New Roman" panose="02020603050405020304" pitchFamily="18" charset="0"/>
              </a:rPr>
              <a:t> = 4. Чему равны площади образовавшихся при этом маленьких параллелограммов?</a:t>
            </a:r>
          </a:p>
        </p:txBody>
      </p:sp>
      <p:pic>
        <p:nvPicPr>
          <p:cNvPr id="305162" name="Picture 10">
            <a:extLst>
              <a:ext uri="{FF2B5EF4-FFF2-40B4-BE49-F238E27FC236}">
                <a16:creationId xmlns:a16="http://schemas.microsoft.com/office/drawing/2014/main" id="{966F1299-4A8A-4BC9-87D4-D8D1E26E07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657600"/>
            <a:ext cx="2757488" cy="1360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305168" name="Group 16">
            <a:extLst>
              <a:ext uri="{FF2B5EF4-FFF2-40B4-BE49-F238E27FC236}">
                <a16:creationId xmlns:a16="http://schemas.microsoft.com/office/drawing/2014/main" id="{43CA6A4B-4339-4543-A353-1D811D821FDC}"/>
              </a:ext>
            </a:extLst>
          </p:cNvPr>
          <p:cNvGrpSpPr>
            <a:grpSpLocks/>
          </p:cNvGrpSpPr>
          <p:nvPr/>
        </p:nvGrpSpPr>
        <p:grpSpPr bwMode="auto">
          <a:xfrm>
            <a:off x="152400" y="3352800"/>
            <a:ext cx="8669338" cy="3200400"/>
            <a:chOff x="96" y="2112"/>
            <a:chExt cx="5461" cy="2016"/>
          </a:xfrm>
        </p:grpSpPr>
        <p:sp>
          <p:nvSpPr>
            <p:cNvPr id="305158" name="Text Box 6">
              <a:extLst>
                <a:ext uri="{FF2B5EF4-FFF2-40B4-BE49-F238E27FC236}">
                  <a16:creationId xmlns:a16="http://schemas.microsoft.com/office/drawing/2014/main" id="{3BFB1260-6F0F-4DF6-A7C3-FDA37149434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6" y="3696"/>
              <a:ext cx="542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</a:t>
              </a:r>
              <a:r>
                <a:rPr lang="ru-RU" altLang="ru-RU" sz="3200"/>
                <a:t>:            .</a:t>
              </a:r>
            </a:p>
          </p:txBody>
        </p:sp>
        <p:pic>
          <p:nvPicPr>
            <p:cNvPr id="305163" name="Picture 11">
              <a:extLst>
                <a:ext uri="{FF2B5EF4-FFF2-40B4-BE49-F238E27FC236}">
                  <a16:creationId xmlns:a16="http://schemas.microsoft.com/office/drawing/2014/main" id="{1C94626E-E739-4575-8641-A77759FA302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6" y="2112"/>
              <a:ext cx="5461" cy="114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graphicFrame>
          <p:nvGraphicFramePr>
            <p:cNvPr id="305165" name="Object 13">
              <a:extLst>
                <a:ext uri="{FF2B5EF4-FFF2-40B4-BE49-F238E27FC236}">
                  <a16:creationId xmlns:a16="http://schemas.microsoft.com/office/drawing/2014/main" id="{94247F19-9D55-4AB5-9CFD-47BC5145ADD3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960" y="3600"/>
            <a:ext cx="608" cy="52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5" imgW="965160" imgH="838080" progId="Equation.DSMT4">
                    <p:embed/>
                  </p:oleObj>
                </mc:Choice>
                <mc:Fallback>
                  <p:oleObj name="Equation" r:id="rId5" imgW="965160" imgH="838080" progId="Equation.DSMT4">
                    <p:embed/>
                    <p:pic>
                      <p:nvPicPr>
                        <p:cNvPr id="0" name="Object 1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60" y="3600"/>
                          <a:ext cx="608" cy="52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05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436" name="Text Box 4">
            <a:extLst>
              <a:ext uri="{FF2B5EF4-FFF2-40B4-BE49-F238E27FC236}">
                <a16:creationId xmlns:a16="http://schemas.microsoft.com/office/drawing/2014/main" id="{5D6D73DE-9684-4C07-9678-178DB25044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0"/>
            <a:ext cx="89916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400" dirty="0">
                <a:solidFill>
                  <a:srgbClr val="FF3300"/>
                </a:solidFill>
              </a:rPr>
              <a:t>Теорема 2 (продолжение). </a:t>
            </a:r>
            <a:r>
              <a:rPr lang="ru-RU" altLang="ru-RU" dirty="0">
                <a:cs typeface="Times New Roman" panose="02020603050405020304" pitchFamily="18" charset="0"/>
              </a:rPr>
              <a:t>Пусть теперь </a:t>
            </a:r>
            <a:r>
              <a:rPr lang="ru-RU" altLang="ru-RU" dirty="0"/>
              <a:t>равновеликие </a:t>
            </a:r>
            <a:r>
              <a:rPr lang="ru-RU" altLang="ru-RU" dirty="0">
                <a:cs typeface="Times New Roman" panose="02020603050405020304" pitchFamily="18" charset="0"/>
              </a:rPr>
              <a:t>параллелограммы не имеют равных сторон. </a:t>
            </a:r>
          </a:p>
        </p:txBody>
      </p:sp>
      <p:graphicFrame>
        <p:nvGraphicFramePr>
          <p:cNvPr id="274439" name="Object 7">
            <a:extLst>
              <a:ext uri="{FF2B5EF4-FFF2-40B4-BE49-F238E27FC236}">
                <a16:creationId xmlns:a16="http://schemas.microsoft.com/office/drawing/2014/main" id="{5113A0F1-4C13-4D5D-9FDC-E35D063945B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27586874"/>
              </p:ext>
            </p:extLst>
          </p:nvPr>
        </p:nvGraphicFramePr>
        <p:xfrm>
          <a:off x="1295400" y="921547"/>
          <a:ext cx="4057650" cy="1847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Точечный рисунок" r:id="rId3" imgW="4057143" imgH="1848108" progId="Paint.Picture">
                  <p:embed/>
                </p:oleObj>
              </mc:Choice>
              <mc:Fallback>
                <p:oleObj name="Точечный рисунок" r:id="rId3" imgW="4057143" imgH="1848108" progId="Paint.Picture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921547"/>
                        <a:ext cx="4057650" cy="1847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74442" name="Group 10">
            <a:extLst>
              <a:ext uri="{FF2B5EF4-FFF2-40B4-BE49-F238E27FC236}">
                <a16:creationId xmlns:a16="http://schemas.microsoft.com/office/drawing/2014/main" id="{59B8F0EC-7A21-4808-AB28-6D405E13680B}"/>
              </a:ext>
            </a:extLst>
          </p:cNvPr>
          <p:cNvGrpSpPr>
            <a:grpSpLocks/>
          </p:cNvGrpSpPr>
          <p:nvPr/>
        </p:nvGrpSpPr>
        <p:grpSpPr bwMode="auto">
          <a:xfrm>
            <a:off x="152400" y="849957"/>
            <a:ext cx="8839200" cy="3028950"/>
            <a:chOff x="96" y="960"/>
            <a:chExt cx="5568" cy="1908"/>
          </a:xfrm>
        </p:grpSpPr>
        <p:sp>
          <p:nvSpPr>
            <p:cNvPr id="274440" name="Text Box 8">
              <a:extLst>
                <a:ext uri="{FF2B5EF4-FFF2-40B4-BE49-F238E27FC236}">
                  <a16:creationId xmlns:a16="http://schemas.microsoft.com/office/drawing/2014/main" id="{51F5CFE4-758E-43BD-A93D-E718C1DD11C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6" y="2112"/>
              <a:ext cx="5568" cy="7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 dirty="0">
                  <a:cs typeface="Times New Roman" panose="02020603050405020304" pitchFamily="18" charset="0"/>
                </a:rPr>
                <a:t>	Построим третий параллелограмм, имеющий </a:t>
              </a:r>
              <a:r>
                <a:rPr lang="ru-RU" altLang="ru-RU" dirty="0"/>
                <a:t>одну сторону и высоту, равные</a:t>
              </a:r>
              <a:r>
                <a:rPr lang="ru-RU" altLang="ru-RU" dirty="0">
                  <a:cs typeface="Times New Roman" panose="02020603050405020304" pitchFamily="18" charset="0"/>
                </a:rPr>
                <a:t> </a:t>
              </a:r>
              <a:r>
                <a:rPr lang="ru-RU" altLang="ru-RU" dirty="0"/>
                <a:t>соответственно одной стороне </a:t>
              </a:r>
              <a:r>
                <a:rPr lang="ru-RU" altLang="ru-RU" dirty="0">
                  <a:cs typeface="Times New Roman" panose="02020603050405020304" pitchFamily="18" charset="0"/>
                </a:rPr>
                <a:t>и высот</a:t>
              </a:r>
              <a:r>
                <a:rPr lang="ru-RU" altLang="ru-RU" dirty="0"/>
                <a:t>е первого параллелограмма</a:t>
              </a:r>
              <a:r>
                <a:rPr lang="ru-RU" altLang="ru-RU" dirty="0">
                  <a:cs typeface="Times New Roman" panose="02020603050405020304" pitchFamily="18" charset="0"/>
                </a:rPr>
                <a:t>. </a:t>
              </a:r>
              <a:endParaRPr lang="ru-RU" altLang="ru-RU" dirty="0"/>
            </a:p>
          </p:txBody>
        </p:sp>
        <p:graphicFrame>
          <p:nvGraphicFramePr>
            <p:cNvPr id="274441" name="Object 9">
              <a:extLst>
                <a:ext uri="{FF2B5EF4-FFF2-40B4-BE49-F238E27FC236}">
                  <a16:creationId xmlns:a16="http://schemas.microsoft.com/office/drawing/2014/main" id="{5897506C-8783-4CAB-921B-6CA300286C6E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618923687"/>
                </p:ext>
              </p:extLst>
            </p:nvPr>
          </p:nvGraphicFramePr>
          <p:xfrm>
            <a:off x="3456" y="960"/>
            <a:ext cx="2136" cy="94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Точечный рисунок" r:id="rId5" imgW="3390476" imgH="1495634" progId="Paint.Picture">
                    <p:embed/>
                  </p:oleObj>
                </mc:Choice>
                <mc:Fallback>
                  <p:oleObj name="Точечный рисунок" r:id="rId5" imgW="3390476" imgH="1495634" progId="Paint.Picture">
                    <p:embed/>
                    <p:pic>
                      <p:nvPicPr>
                        <p:cNvPr id="0" name="Object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456" y="960"/>
                          <a:ext cx="2136" cy="94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74443" name="Text Box 11">
            <a:extLst>
              <a:ext uri="{FF2B5EF4-FFF2-40B4-BE49-F238E27FC236}">
                <a16:creationId xmlns:a16="http://schemas.microsoft.com/office/drawing/2014/main" id="{B126FA3B-D0EF-4B65-A89F-639AB897CA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3896733"/>
            <a:ext cx="8763000" cy="304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Поскольку при этом другую сторону третьего параллелограмма можно выбирать произвольно, сделаем ее равной одной из сторон второго параллелограмма. Тогда третий параллелограмм будет равновелик и с первым, и со вторым параллелограммами, и с каждым из них будет иметь по равной стороне. Следовательно, он </a:t>
            </a:r>
            <a:r>
              <a:rPr lang="ru-RU" altLang="ru-RU" dirty="0" err="1">
                <a:cs typeface="Times New Roman" panose="02020603050405020304" pitchFamily="18" charset="0"/>
              </a:rPr>
              <a:t>равносоставлен</a:t>
            </a:r>
            <a:r>
              <a:rPr lang="ru-RU" altLang="ru-RU" dirty="0">
                <a:cs typeface="Times New Roman" panose="02020603050405020304" pitchFamily="18" charset="0"/>
              </a:rPr>
              <a:t> и с первым, и со вторым. В силу теоремы 1 первый и второй параллелограммы </a:t>
            </a:r>
            <a:r>
              <a:rPr lang="ru-RU" altLang="ru-RU" dirty="0" err="1">
                <a:cs typeface="Times New Roman" panose="02020603050405020304" pitchFamily="18" charset="0"/>
              </a:rPr>
              <a:t>равносоставлены</a:t>
            </a:r>
            <a:r>
              <a:rPr lang="ru-RU" altLang="ru-RU" dirty="0">
                <a:cs typeface="Times New Roman" panose="02020603050405020304" pitchFamily="18" charset="0"/>
              </a:rPr>
              <a:t>. </a:t>
            </a:r>
            <a:endParaRPr lang="ru-RU" alt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74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74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4443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1" name="Text Box 3">
            <a:extLst>
              <a:ext uri="{FF2B5EF4-FFF2-40B4-BE49-F238E27FC236}">
                <a16:creationId xmlns:a16="http://schemas.microsoft.com/office/drawing/2014/main" id="{7B928D2D-05C6-464F-B0A9-9E5E84356E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90816"/>
            <a:ext cx="89916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solidFill>
                  <a:srgbClr val="FF0000"/>
                </a:solidFill>
                <a:cs typeface="Times New Roman" panose="02020603050405020304" pitchFamily="18" charset="0"/>
              </a:rPr>
              <a:t>	Теорема 3. </a:t>
            </a:r>
            <a:r>
              <a:rPr lang="ru-RU" altLang="ru-RU" sz="2800" dirty="0">
                <a:cs typeface="Times New Roman" panose="02020603050405020304" pitchFamily="18" charset="0"/>
              </a:rPr>
              <a:t>Любые два равновеликих треугольника </a:t>
            </a:r>
            <a:r>
              <a:rPr lang="ru-RU" altLang="ru-RU" sz="2800" dirty="0" err="1">
                <a:cs typeface="Times New Roman" panose="02020603050405020304" pitchFamily="18" charset="0"/>
              </a:rPr>
              <a:t>равносоставлены</a:t>
            </a:r>
            <a:r>
              <a:rPr lang="ru-RU" altLang="ru-RU" sz="2800" dirty="0">
                <a:cs typeface="Times New Roman" panose="02020603050405020304" pitchFamily="18" charset="0"/>
              </a:rPr>
              <a:t>.</a:t>
            </a:r>
          </a:p>
        </p:txBody>
      </p:sp>
      <p:grpSp>
        <p:nvGrpSpPr>
          <p:cNvPr id="217099" name="Group 11">
            <a:extLst>
              <a:ext uri="{FF2B5EF4-FFF2-40B4-BE49-F238E27FC236}">
                <a16:creationId xmlns:a16="http://schemas.microsoft.com/office/drawing/2014/main" id="{ED0EAF73-64E4-4DF9-B4DC-20BB84C41655}"/>
              </a:ext>
            </a:extLst>
          </p:cNvPr>
          <p:cNvGrpSpPr>
            <a:grpSpLocks/>
          </p:cNvGrpSpPr>
          <p:nvPr/>
        </p:nvGrpSpPr>
        <p:grpSpPr bwMode="auto">
          <a:xfrm>
            <a:off x="152400" y="1066800"/>
            <a:ext cx="8991600" cy="5149850"/>
            <a:chOff x="96" y="672"/>
            <a:chExt cx="5664" cy="3244"/>
          </a:xfrm>
        </p:grpSpPr>
        <p:sp>
          <p:nvSpPr>
            <p:cNvPr id="217092" name="Text Box 4">
              <a:extLst>
                <a:ext uri="{FF2B5EF4-FFF2-40B4-BE49-F238E27FC236}">
                  <a16:creationId xmlns:a16="http://schemas.microsoft.com/office/drawing/2014/main" id="{519D6FC5-F7B9-4172-A0F5-3B25AF48295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6" y="672"/>
              <a:ext cx="5664" cy="14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 dirty="0">
                  <a:solidFill>
                    <a:srgbClr val="FF3300"/>
                  </a:solidFill>
                  <a:cs typeface="Times New Roman" panose="02020603050405020304" pitchFamily="18" charset="0"/>
                </a:rPr>
                <a:t>	Доказательство.</a:t>
              </a:r>
              <a:r>
                <a:rPr lang="ru-RU" altLang="ru-RU" b="1" dirty="0">
                  <a:solidFill>
                    <a:schemeClr val="accent1"/>
                  </a:solidFill>
                  <a:cs typeface="Times New Roman" panose="02020603050405020304" pitchFamily="18" charset="0"/>
                </a:rPr>
                <a:t> </a:t>
              </a:r>
              <a:r>
                <a:rPr lang="ru-RU" altLang="ru-RU" dirty="0">
                  <a:cs typeface="Times New Roman" panose="02020603050405020304" pitchFamily="18" charset="0"/>
                </a:rPr>
                <a:t>Каждый треугольник продолжением средней  линии преобразуется в равновеликий ему параллелограмм. Поэтому два равновеликих треугольника преобразуются в</a:t>
              </a:r>
              <a:r>
                <a:rPr lang="ru-RU" altLang="ru-RU" b="1" dirty="0">
                  <a:cs typeface="Times New Roman" panose="02020603050405020304" pitchFamily="18" charset="0"/>
                </a:rPr>
                <a:t> </a:t>
              </a:r>
              <a:r>
                <a:rPr lang="ru-RU" altLang="ru-RU" dirty="0">
                  <a:cs typeface="Times New Roman" panose="02020603050405020304" pitchFamily="18" charset="0"/>
                </a:rPr>
                <a:t>два равновеликих параллелограмма. В силу теоремы 2 эти параллелограммы </a:t>
              </a:r>
              <a:r>
                <a:rPr lang="ru-RU" altLang="ru-RU" dirty="0" err="1">
                  <a:cs typeface="Times New Roman" panose="02020603050405020304" pitchFamily="18" charset="0"/>
                </a:rPr>
                <a:t>равносоставлены</a:t>
              </a:r>
              <a:r>
                <a:rPr lang="ru-RU" altLang="ru-RU" dirty="0">
                  <a:cs typeface="Times New Roman" panose="02020603050405020304" pitchFamily="18" charset="0"/>
                </a:rPr>
                <a:t> и, следовательно, </a:t>
              </a:r>
              <a:r>
                <a:rPr lang="ru-RU" altLang="ru-RU" dirty="0" err="1">
                  <a:cs typeface="Times New Roman" panose="02020603050405020304" pitchFamily="18" charset="0"/>
                </a:rPr>
                <a:t>равносоставлены</a:t>
              </a:r>
              <a:r>
                <a:rPr lang="ru-RU" altLang="ru-RU" dirty="0">
                  <a:cs typeface="Times New Roman" panose="02020603050405020304" pitchFamily="18" charset="0"/>
                </a:rPr>
                <a:t> исходные треугольники. </a:t>
              </a:r>
            </a:p>
          </p:txBody>
        </p:sp>
        <p:pic>
          <p:nvPicPr>
            <p:cNvPr id="217098" name="Picture 10">
              <a:extLst>
                <a:ext uri="{FF2B5EF4-FFF2-40B4-BE49-F238E27FC236}">
                  <a16:creationId xmlns:a16="http://schemas.microsoft.com/office/drawing/2014/main" id="{D210E686-B8F4-4190-8DDA-C81E110DEC9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84" y="2208"/>
              <a:ext cx="2578" cy="17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17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83" name="Text Box 3">
            <a:extLst>
              <a:ext uri="{FF2B5EF4-FFF2-40B4-BE49-F238E27FC236}">
                <a16:creationId xmlns:a16="http://schemas.microsoft.com/office/drawing/2014/main" id="{E88528CD-3D4D-468C-A464-01690197C0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104775"/>
            <a:ext cx="89916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solidFill>
                  <a:srgbClr val="FF0000"/>
                </a:solidFill>
                <a:cs typeface="Times New Roman" panose="02020603050405020304" pitchFamily="18" charset="0"/>
              </a:rPr>
              <a:t>	Теорема 4. </a:t>
            </a:r>
            <a:r>
              <a:rPr lang="ru-RU" altLang="ru-RU" sz="2800" dirty="0">
                <a:cs typeface="Times New Roman" panose="02020603050405020304" pitchFamily="18" charset="0"/>
              </a:rPr>
              <a:t>Всякий многоугольник </a:t>
            </a:r>
            <a:r>
              <a:rPr lang="ru-RU" altLang="ru-RU" sz="2800" dirty="0" err="1">
                <a:cs typeface="Times New Roman" panose="02020603050405020304" pitchFamily="18" charset="0"/>
              </a:rPr>
              <a:t>равносоставлен</a:t>
            </a:r>
            <a:r>
              <a:rPr lang="ru-RU" altLang="ru-RU" sz="2800" dirty="0">
                <a:cs typeface="Times New Roman" panose="02020603050405020304" pitchFamily="18" charset="0"/>
              </a:rPr>
              <a:t> с некоторым треугольником.</a:t>
            </a:r>
          </a:p>
        </p:txBody>
      </p:sp>
      <p:grpSp>
        <p:nvGrpSpPr>
          <p:cNvPr id="276489" name="Group 9">
            <a:extLst>
              <a:ext uri="{FF2B5EF4-FFF2-40B4-BE49-F238E27FC236}">
                <a16:creationId xmlns:a16="http://schemas.microsoft.com/office/drawing/2014/main" id="{54E32D79-21C0-4FDC-80C2-7B2603A3060E}"/>
              </a:ext>
            </a:extLst>
          </p:cNvPr>
          <p:cNvGrpSpPr>
            <a:grpSpLocks/>
          </p:cNvGrpSpPr>
          <p:nvPr/>
        </p:nvGrpSpPr>
        <p:grpSpPr bwMode="auto">
          <a:xfrm>
            <a:off x="152400" y="1219200"/>
            <a:ext cx="8812213" cy="3416300"/>
            <a:chOff x="96" y="768"/>
            <a:chExt cx="5551" cy="2152"/>
          </a:xfrm>
        </p:grpSpPr>
        <p:sp>
          <p:nvSpPr>
            <p:cNvPr id="276484" name="Text Box 4">
              <a:extLst>
                <a:ext uri="{FF2B5EF4-FFF2-40B4-BE49-F238E27FC236}">
                  <a16:creationId xmlns:a16="http://schemas.microsoft.com/office/drawing/2014/main" id="{ACA8A216-C9C2-4E3E-9D65-474BDAF7F19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6" y="768"/>
              <a:ext cx="3120" cy="21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 dirty="0">
                  <a:solidFill>
                    <a:srgbClr val="FF3300"/>
                  </a:solidFill>
                  <a:cs typeface="Times New Roman" panose="02020603050405020304" pitchFamily="18" charset="0"/>
                </a:rPr>
                <a:t>	Доказательство.</a:t>
              </a:r>
              <a:r>
                <a:rPr lang="ru-RU" altLang="ru-RU" b="1" dirty="0">
                  <a:solidFill>
                    <a:schemeClr val="accent1"/>
                  </a:solidFill>
                  <a:cs typeface="Times New Roman" panose="02020603050405020304" pitchFamily="18" charset="0"/>
                </a:rPr>
                <a:t> </a:t>
              </a:r>
              <a:r>
                <a:rPr lang="ru-RU" altLang="ru-RU" dirty="0">
                  <a:cs typeface="Times New Roman" panose="02020603050405020304" pitchFamily="18" charset="0"/>
                </a:rPr>
                <a:t>Рассмотрим многоугольник </a:t>
              </a:r>
              <a:r>
                <a:rPr lang="en-US" altLang="ru-RU" i="1" dirty="0">
                  <a:cs typeface="Times New Roman" panose="02020603050405020304" pitchFamily="18" charset="0"/>
                </a:rPr>
                <a:t>ABCDE</a:t>
              </a:r>
              <a:r>
                <a:rPr lang="ru-RU" altLang="ru-RU" dirty="0">
                  <a:cs typeface="Times New Roman" panose="02020603050405020304" pitchFamily="18" charset="0"/>
                </a:rPr>
                <a:t>…, и одну из его вершин, например </a:t>
              </a:r>
              <a:r>
                <a:rPr lang="en-US" altLang="ru-RU" i="1" dirty="0">
                  <a:cs typeface="Times New Roman" panose="02020603050405020304" pitchFamily="18" charset="0"/>
                </a:rPr>
                <a:t>C</a:t>
              </a:r>
              <a:r>
                <a:rPr lang="ru-RU" altLang="ru-RU" dirty="0">
                  <a:cs typeface="Times New Roman" panose="02020603050405020304" pitchFamily="18" charset="0"/>
                </a:rPr>
                <a:t>,</a:t>
              </a:r>
              <a:r>
                <a:rPr lang="ru-RU" altLang="ru-RU" i="1" dirty="0">
                  <a:cs typeface="Times New Roman" panose="02020603050405020304" pitchFamily="18" charset="0"/>
                </a:rPr>
                <a:t> </a:t>
              </a:r>
              <a:r>
                <a:rPr lang="ru-RU" altLang="ru-RU" dirty="0">
                  <a:cs typeface="Times New Roman" panose="02020603050405020304" pitchFamily="18" charset="0"/>
                </a:rPr>
                <a:t>перенесем параллельно диагонали </a:t>
              </a:r>
              <a:r>
                <a:rPr lang="en-US" altLang="ru-RU" i="1" dirty="0">
                  <a:cs typeface="Times New Roman" panose="02020603050405020304" pitchFamily="18" charset="0"/>
                </a:rPr>
                <a:t>BD </a:t>
              </a:r>
              <a:r>
                <a:rPr lang="ru-RU" altLang="ru-RU" dirty="0">
                  <a:cs typeface="Times New Roman" panose="02020603050405020304" pitchFamily="18" charset="0"/>
                </a:rPr>
                <a:t>на продолжение стороны </a:t>
              </a:r>
              <a:r>
                <a:rPr lang="en-US" altLang="ru-RU" i="1" dirty="0">
                  <a:cs typeface="Times New Roman" panose="02020603050405020304" pitchFamily="18" charset="0"/>
                </a:rPr>
                <a:t>DE</a:t>
              </a:r>
              <a:r>
                <a:rPr lang="ru-RU" altLang="ru-RU" dirty="0">
                  <a:cs typeface="Times New Roman" panose="02020603050405020304" pitchFamily="18" charset="0"/>
                </a:rPr>
                <a:t>. При этом исходный многоугольник преобразуется в равновеликий многоугольник с числом сторон на единицу меньшим. </a:t>
              </a:r>
            </a:p>
          </p:txBody>
        </p:sp>
        <p:pic>
          <p:nvPicPr>
            <p:cNvPr id="276487" name="Picture 7">
              <a:extLst>
                <a:ext uri="{FF2B5EF4-FFF2-40B4-BE49-F238E27FC236}">
                  <a16:creationId xmlns:a16="http://schemas.microsoft.com/office/drawing/2014/main" id="{00542D69-025E-4B0D-9E38-98B85C6F9D3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64" y="960"/>
              <a:ext cx="2383" cy="15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276488" name="Text Box 8">
            <a:extLst>
              <a:ext uri="{FF2B5EF4-FFF2-40B4-BE49-F238E27FC236}">
                <a16:creationId xmlns:a16="http://schemas.microsoft.com/office/drawing/2014/main" id="{F40C350C-CA45-470D-9271-5866EB4AE0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495800"/>
            <a:ext cx="9144000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Имея в виду, что мы заменили один треугольник другим - равновеликим, а остальная часть многоугольника осталась неизменной, получим, что новый многоугольник будет </a:t>
            </a:r>
            <a:r>
              <a:rPr lang="ru-RU" altLang="ru-RU" dirty="0" err="1">
                <a:cs typeface="Times New Roman" panose="02020603050405020304" pitchFamily="18" charset="0"/>
              </a:rPr>
              <a:t>равносоставлен</a:t>
            </a:r>
            <a:r>
              <a:rPr lang="ru-RU" altLang="ru-RU" dirty="0">
                <a:cs typeface="Times New Roman" panose="02020603050405020304" pitchFamily="18" charset="0"/>
              </a:rPr>
              <a:t> с исходным. Продолжая этот процесс, мы превратим исходный многоугольник в равносоставленный с ним треугольник. </a:t>
            </a:r>
            <a:endParaRPr lang="ru-RU" alt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76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76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488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531" name="Text Box 3">
            <a:extLst>
              <a:ext uri="{FF2B5EF4-FFF2-40B4-BE49-F238E27FC236}">
                <a16:creationId xmlns:a16="http://schemas.microsoft.com/office/drawing/2014/main" id="{69395133-F005-44CF-8624-14D792ED70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85800"/>
            <a:ext cx="89916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solidFill>
                  <a:srgbClr val="FF3300"/>
                </a:solidFill>
              </a:rPr>
              <a:t>	Теорема (основная). </a:t>
            </a:r>
            <a:r>
              <a:rPr lang="ru-RU" altLang="ru-RU" sz="2800" dirty="0">
                <a:cs typeface="Times New Roman" panose="02020603050405020304" pitchFamily="18" charset="0"/>
              </a:rPr>
              <a:t>Любые два равновеликих многоугольника </a:t>
            </a:r>
            <a:r>
              <a:rPr lang="ru-RU" altLang="ru-RU" sz="2800" dirty="0" err="1">
                <a:cs typeface="Times New Roman" panose="02020603050405020304" pitchFamily="18" charset="0"/>
              </a:rPr>
              <a:t>равносоставлены</a:t>
            </a:r>
            <a:r>
              <a:rPr lang="ru-RU" altLang="ru-RU" sz="2800" dirty="0"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278532" name="Text Box 4">
            <a:extLst>
              <a:ext uri="{FF2B5EF4-FFF2-40B4-BE49-F238E27FC236}">
                <a16:creationId xmlns:a16="http://schemas.microsoft.com/office/drawing/2014/main" id="{991DBE74-DAA1-48BA-92B8-0A4211E11C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1752600"/>
            <a:ext cx="8991600" cy="2227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solidFill>
                  <a:srgbClr val="FF3300"/>
                </a:solidFill>
                <a:cs typeface="Times New Roman" panose="02020603050405020304" pitchFamily="18" charset="0"/>
              </a:rPr>
              <a:t>	Доказательство.</a:t>
            </a:r>
            <a:r>
              <a:rPr lang="ru-RU" altLang="ru-RU" sz="2800" b="1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2800" dirty="0">
                <a:cs typeface="Times New Roman" panose="02020603050405020304" pitchFamily="18" charset="0"/>
              </a:rPr>
              <a:t>Пусть </a:t>
            </a:r>
            <a:r>
              <a:rPr lang="ru-RU" altLang="ru-RU" sz="2800" i="1" dirty="0">
                <a:cs typeface="Times New Roman" panose="02020603050405020304" pitchFamily="18" charset="0"/>
              </a:rPr>
              <a:t>М'</a:t>
            </a:r>
            <a:r>
              <a:rPr lang="ru-RU" altLang="ru-RU" sz="2800" dirty="0">
                <a:cs typeface="Times New Roman" panose="02020603050405020304" pitchFamily="18" charset="0"/>
              </a:rPr>
              <a:t> и </a:t>
            </a:r>
            <a:r>
              <a:rPr lang="ru-RU" altLang="ru-RU" sz="2800" i="1" dirty="0">
                <a:cs typeface="Times New Roman" panose="02020603050405020304" pitchFamily="18" charset="0"/>
              </a:rPr>
              <a:t>М''</a:t>
            </a:r>
            <a:r>
              <a:rPr lang="ru-RU" altLang="ru-RU" sz="2800" dirty="0">
                <a:cs typeface="Times New Roman" panose="02020603050405020304" pitchFamily="18" charset="0"/>
              </a:rPr>
              <a:t> - равновеликие многоугольники. Рассмотрим равносоставленные с ними треугольники </a:t>
            </a:r>
            <a:r>
              <a:rPr lang="ru-RU" altLang="ru-RU" sz="2800" i="1" dirty="0">
                <a:cs typeface="Times New Roman" panose="02020603050405020304" pitchFamily="18" charset="0"/>
              </a:rPr>
              <a:t>Т'</a:t>
            </a:r>
            <a:r>
              <a:rPr lang="ru-RU" altLang="ru-RU" sz="2800" dirty="0">
                <a:cs typeface="Times New Roman" panose="02020603050405020304" pitchFamily="18" charset="0"/>
              </a:rPr>
              <a:t> и </a:t>
            </a:r>
            <a:r>
              <a:rPr lang="ru-RU" altLang="ru-RU" sz="2800" i="1" dirty="0">
                <a:cs typeface="Times New Roman" panose="02020603050405020304" pitchFamily="18" charset="0"/>
              </a:rPr>
              <a:t>Т''</a:t>
            </a:r>
            <a:r>
              <a:rPr lang="ru-RU" altLang="ru-RU" sz="2800" dirty="0">
                <a:cs typeface="Times New Roman" panose="02020603050405020304" pitchFamily="18" charset="0"/>
              </a:rPr>
              <a:t>, соответственно. Эти треугольники равновелики, а следовательно, </a:t>
            </a:r>
            <a:r>
              <a:rPr lang="ru-RU" altLang="ru-RU" sz="2800" dirty="0" err="1">
                <a:cs typeface="Times New Roman" panose="02020603050405020304" pitchFamily="18" charset="0"/>
              </a:rPr>
              <a:t>равносоставлены</a:t>
            </a:r>
            <a:r>
              <a:rPr lang="ru-RU" altLang="ru-RU" sz="2800" dirty="0">
                <a:cs typeface="Times New Roman" panose="02020603050405020304" pitchFamily="18" charset="0"/>
              </a:rPr>
              <a:t>. Значит, </a:t>
            </a:r>
            <a:r>
              <a:rPr lang="ru-RU" altLang="ru-RU" sz="2800" dirty="0" err="1">
                <a:cs typeface="Times New Roman" panose="02020603050405020304" pitchFamily="18" charset="0"/>
              </a:rPr>
              <a:t>равносоставлены</a:t>
            </a:r>
            <a:r>
              <a:rPr lang="ru-RU" altLang="ru-RU" sz="2800" dirty="0">
                <a:cs typeface="Times New Roman" panose="02020603050405020304" pitchFamily="18" charset="0"/>
              </a:rPr>
              <a:t> и исходные многоугольники </a:t>
            </a:r>
            <a:r>
              <a:rPr lang="ru-RU" altLang="ru-RU" sz="2800" i="1" dirty="0">
                <a:cs typeface="Times New Roman" panose="02020603050405020304" pitchFamily="18" charset="0"/>
              </a:rPr>
              <a:t>М'</a:t>
            </a:r>
            <a:r>
              <a:rPr lang="ru-RU" altLang="ru-RU" sz="2800" dirty="0">
                <a:cs typeface="Times New Roman" panose="02020603050405020304" pitchFamily="18" charset="0"/>
              </a:rPr>
              <a:t> и </a:t>
            </a:r>
            <a:r>
              <a:rPr lang="ru-RU" altLang="ru-RU" sz="2800" i="1" dirty="0">
                <a:cs typeface="Times New Roman" panose="02020603050405020304" pitchFamily="18" charset="0"/>
              </a:rPr>
              <a:t>М''</a:t>
            </a:r>
            <a:r>
              <a:rPr lang="ru-RU" altLang="ru-RU" sz="2800" dirty="0">
                <a:cs typeface="Times New Roman" panose="02020603050405020304" pitchFamily="18" charset="0"/>
              </a:rPr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78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8532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578" name="Rectangle 2">
            <a:extLst>
              <a:ext uri="{FF2B5EF4-FFF2-40B4-BE49-F238E27FC236}">
                <a16:creationId xmlns:a16="http://schemas.microsoft.com/office/drawing/2014/main" id="{9DA2B874-D640-485E-8DE7-B8A52E32E52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Теорема Пифагора</a:t>
            </a:r>
          </a:p>
        </p:txBody>
      </p:sp>
      <p:sp>
        <p:nvSpPr>
          <p:cNvPr id="280579" name="Text Box 3">
            <a:extLst>
              <a:ext uri="{FF2B5EF4-FFF2-40B4-BE49-F238E27FC236}">
                <a16:creationId xmlns:a16="http://schemas.microsoft.com/office/drawing/2014/main" id="{501C4BF5-0996-4E75-9598-4409C92A8E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1371600"/>
            <a:ext cx="89916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solidFill>
                  <a:srgbClr val="FF3300"/>
                </a:solidFill>
              </a:rPr>
              <a:t>	Теорема. </a:t>
            </a:r>
            <a:r>
              <a:rPr lang="ru-RU" altLang="ru-RU" sz="2800" dirty="0">
                <a:cs typeface="Times New Roman" panose="02020603050405020304" pitchFamily="18" charset="0"/>
              </a:rPr>
              <a:t>Площадь квадрата, построенного на гипотенузе прямоугольного треугольника, равна сумме площадей квадратов, построенных на катетах.</a:t>
            </a:r>
          </a:p>
        </p:txBody>
      </p:sp>
      <p:sp>
        <p:nvSpPr>
          <p:cNvPr id="280581" name="Text Box 5">
            <a:extLst>
              <a:ext uri="{FF2B5EF4-FFF2-40B4-BE49-F238E27FC236}">
                <a16:creationId xmlns:a16="http://schemas.microsoft.com/office/drawing/2014/main" id="{9A66B6AE-F3B1-4B7A-8980-67865E62CD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457200"/>
            <a:ext cx="89916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На языке площадей теорему Пифагора можно переформулировать в следующем виде.</a:t>
            </a:r>
          </a:p>
        </p:txBody>
      </p:sp>
      <p:grpSp>
        <p:nvGrpSpPr>
          <p:cNvPr id="280585" name="Group 9">
            <a:extLst>
              <a:ext uri="{FF2B5EF4-FFF2-40B4-BE49-F238E27FC236}">
                <a16:creationId xmlns:a16="http://schemas.microsoft.com/office/drawing/2014/main" id="{74818A1D-F2A8-42BF-8212-254C317CA186}"/>
              </a:ext>
            </a:extLst>
          </p:cNvPr>
          <p:cNvGrpSpPr>
            <a:grpSpLocks/>
          </p:cNvGrpSpPr>
          <p:nvPr/>
        </p:nvGrpSpPr>
        <p:grpSpPr bwMode="auto">
          <a:xfrm>
            <a:off x="228600" y="2819400"/>
            <a:ext cx="8763000" cy="3614738"/>
            <a:chOff x="144" y="1776"/>
            <a:chExt cx="5520" cy="2277"/>
          </a:xfrm>
        </p:grpSpPr>
        <p:pic>
          <p:nvPicPr>
            <p:cNvPr id="280583" name="Picture 7">
              <a:extLst>
                <a:ext uri="{FF2B5EF4-FFF2-40B4-BE49-F238E27FC236}">
                  <a16:creationId xmlns:a16="http://schemas.microsoft.com/office/drawing/2014/main" id="{EB490BFD-D180-47AE-82ED-AFD0F194E27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12" y="2160"/>
              <a:ext cx="3811" cy="189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280584" name="Text Box 8">
              <a:extLst>
                <a:ext uri="{FF2B5EF4-FFF2-40B4-BE49-F238E27FC236}">
                  <a16:creationId xmlns:a16="http://schemas.microsoft.com/office/drawing/2014/main" id="{AAEF7094-E3B7-4701-9751-5336A02EDFC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4" y="1776"/>
              <a:ext cx="552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/>
                <a:t>Доказательство представлено на рисунке.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805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4279478</TotalTime>
  <Words>1731</Words>
  <Application>Microsoft Office PowerPoint</Application>
  <PresentationFormat>Экран (4:3)</PresentationFormat>
  <Paragraphs>201</Paragraphs>
  <Slides>41</Slides>
  <Notes>41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41</vt:i4>
      </vt:variant>
    </vt:vector>
  </HeadingPairs>
  <TitlesOfParts>
    <vt:vector size="46" baseType="lpstr">
      <vt:lpstr>Arial</vt:lpstr>
      <vt:lpstr>Times New Roman</vt:lpstr>
      <vt:lpstr>Оформление по умолчанию</vt:lpstr>
      <vt:lpstr>Точечный рисунок</vt:lpstr>
      <vt:lpstr>Equation</vt:lpstr>
      <vt:lpstr>16. Равносоставленность и задачи на разрезание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Теорема Пифагора</vt:lpstr>
      <vt:lpstr>Упражнение 1</vt:lpstr>
      <vt:lpstr>Упражнение 2</vt:lpstr>
      <vt:lpstr>Упражнение 3</vt:lpstr>
      <vt:lpstr>Упражнение 4</vt:lpstr>
      <vt:lpstr>Упражнение 5</vt:lpstr>
      <vt:lpstr>Упражнение 6</vt:lpstr>
      <vt:lpstr>Упражнение 7</vt:lpstr>
      <vt:lpstr>Упражнение 8</vt:lpstr>
      <vt:lpstr>Упражнение 9</vt:lpstr>
      <vt:lpstr>Упражнение 10</vt:lpstr>
      <vt:lpstr>Упражнение 11</vt:lpstr>
      <vt:lpstr>Упражнение 12</vt:lpstr>
      <vt:lpstr>Упражнение 13</vt:lpstr>
      <vt:lpstr>Упражнение 14</vt:lpstr>
      <vt:lpstr>Упражнение 15</vt:lpstr>
      <vt:lpstr>Упражнение 16</vt:lpstr>
      <vt:lpstr>Упражнение 17</vt:lpstr>
      <vt:lpstr>Упражнение 18</vt:lpstr>
      <vt:lpstr>Упражнение 19</vt:lpstr>
      <vt:lpstr>Упражнение 20</vt:lpstr>
      <vt:lpstr>Упражнение 21</vt:lpstr>
      <vt:lpstr>Упражнение 22</vt:lpstr>
      <vt:lpstr>Упражнение 23</vt:lpstr>
      <vt:lpstr>Упражнение 24</vt:lpstr>
      <vt:lpstr>Упражнение 25</vt:lpstr>
      <vt:lpstr>Упражнение 26</vt:lpstr>
      <vt:lpstr>Упражнение 27</vt:lpstr>
      <vt:lpstr>Упражнение 28</vt:lpstr>
      <vt:lpstr>Упражнение 29</vt:lpstr>
      <vt:lpstr>Упражнение 30</vt:lpstr>
      <vt:lpstr>Упражнение 31</vt:lpstr>
      <vt:lpstr>Упражнение 32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геометрические фигуры</dc:title>
  <dc:creator>*</dc:creator>
  <cp:lastModifiedBy>Vladimir Smirnov</cp:lastModifiedBy>
  <cp:revision>91</cp:revision>
  <dcterms:created xsi:type="dcterms:W3CDTF">2008-04-30T05:51:18Z</dcterms:created>
  <dcterms:modified xsi:type="dcterms:W3CDTF">2024-01-22T03:07:07Z</dcterms:modified>
</cp:coreProperties>
</file>