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289" r:id="rId4"/>
    <p:sldId id="290" r:id="rId5"/>
    <p:sldId id="291" r:id="rId6"/>
    <p:sldId id="292" r:id="rId7"/>
    <p:sldId id="298" r:id="rId8"/>
    <p:sldId id="299" r:id="rId9"/>
    <p:sldId id="293" r:id="rId10"/>
    <p:sldId id="301" r:id="rId11"/>
    <p:sldId id="294" r:id="rId12"/>
    <p:sldId id="300" r:id="rId13"/>
    <p:sldId id="302" r:id="rId14"/>
    <p:sldId id="295" r:id="rId15"/>
    <p:sldId id="296" r:id="rId16"/>
    <p:sldId id="297" r:id="rId17"/>
    <p:sldId id="30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4" autoAdjust="0"/>
    <p:restoredTop sz="90929"/>
  </p:normalViewPr>
  <p:slideViewPr>
    <p:cSldViewPr>
      <p:cViewPr varScale="1">
        <p:scale>
          <a:sx n="97" d="100"/>
          <a:sy n="97" d="100"/>
        </p:scale>
        <p:origin x="4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6FABD4-C34D-46A3-BAED-72B9D35964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73EF08E-1CC1-4AB9-A88E-8C987145FB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2FED2498-A3A5-4BAD-9808-0C9E7D9716E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873178A-4733-42BD-AF8B-0D0F9E897CD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18215D5-0640-460A-B384-F36AC0C085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85A1F7E-AF39-416B-B47A-EEF86A2458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0DA1A9-8F87-4D31-AFE4-1CB2A4FB836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572E7DD-7852-47AB-BDCA-B168DF61B9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30E87A8-60D3-4295-86BC-6A405722F146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A4660F2-79EA-4D71-BCBC-5F89140B44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600085-D002-4437-B858-A808A8C02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83392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16260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93312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857874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84048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465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490331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7848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48000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93404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40986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37484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57366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02579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85412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E380AA-1477-437C-84DA-8D32E4BBB7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F0D838-1131-4E6E-A223-D54724658BA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041E00E-17E6-4598-B21A-0C22185F8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39CA6DC-5BB5-433A-981D-67B2D0AC9E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42880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90F3B7-ADC8-4E6D-A6DF-EE6E94443F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8DEB36-B5CA-4DFA-835F-8818FBA73D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9880AE-253A-47EB-8BEA-620E14130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466AE-003C-457B-8212-2130052776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5625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2CA02D-90EF-4F8F-9EDF-CF15B2E7D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71918-C14F-48D6-8F78-D0553E83F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13392E-A3C9-4E90-8C0E-40DEC9CD60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AE4E35-FA4A-407E-A3A4-73F8776FCF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26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D0177D-C5FF-457F-A72B-0339A77C6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26DB62-2604-4B23-BD0E-A3B3C12114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93A616-715C-4F60-88D5-211EEEF3D6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68325-0E68-4F71-9A17-A8A1CB07B1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8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68F1C9-0A7E-4891-932A-B38BF4FF0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DBEF04-821B-4F53-AB52-4E2D4D685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FE8F08-30AD-4946-8EA0-664A4042DF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9C372-BA1B-49B9-B573-ADD688C4FE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909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7F4EBF-8106-47C3-B5C7-32E681453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B7A8B6-0A6D-4378-905C-1117348E8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095533-C29D-4D0C-B463-47D2A8120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EA4DE-CE01-4022-9FBD-7CB737D4AF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23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521C60-BD3C-4FF4-A12F-18C78DEF7C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CFA6D2-4CDB-421C-9CF4-33FCFE000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D2B8C3-0B73-4E14-A0ED-0626D58894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9ACDBC-E20C-4661-87AA-5D260F0ECD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2060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CF37973-BED2-4E70-AE71-FA52E4E11A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B9E889-B8C0-402B-A558-0AD50EA33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E41C1D-194E-4C60-944D-4E149CD6EC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FAE78-BD1F-496F-B7D5-8E277E69E8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855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4AABE6-C516-4435-9D8E-447F6A913C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8E773B-D4DE-4DDC-8EE5-8B321107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7F5266-F5E6-4508-9138-F04027EE42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4EDD5-7AD3-4CB8-A568-26C8290737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123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5C2F82-B1C6-4D2B-A4D7-1B6B0BDB62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DB77EE3-FBE8-482E-BB0A-880CADE91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0139BB-C63D-4D9F-B60D-5C4949744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301E97-8B5D-4263-91BA-A519CE9ED0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52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F4E04F-877A-4C35-A32A-A68B4097C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B07046-C77F-46B2-B381-8A018196C0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4E2AFE-4F10-4600-8FDE-C6F4C608C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D848B-12CC-4DF8-8A31-476ED03F6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667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C7125F-7A23-45E1-AFBC-E91323E7B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401963-DB63-4BC4-8EAE-A79984774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C89D9C-0B78-4EB1-8CC3-DC4D6D5A14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16A44-B77D-4679-8D2E-59A3ED4EBF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150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199B69-D0FF-4B1C-93BB-2CA4968CE5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76EA5AE-4F47-48EB-84B4-2280FEA53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ABF6CB2-C1BD-4B7B-99AE-F2295F09F3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5EDFEFE-B189-4D2A-A2C0-7B24996E8AE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571794-BCDB-4593-8DA6-056929B8F7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F496DC6-272F-4369-B38C-3BCF83B08DC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eogebra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8AA5413-5918-4CDE-8EAD-D7BF2840E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1484784"/>
            <a:ext cx="8568952" cy="3024336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FF3300"/>
                </a:solidFill>
              </a:rPr>
              <a:t>Моделирование </a:t>
            </a:r>
            <a:r>
              <a:rPr lang="ru-RU" altLang="ru-RU" dirty="0">
                <a:solidFill>
                  <a:srgbClr val="FF3300"/>
                </a:solidFill>
              </a:rPr>
              <a:t>фигур в компьютерной программе </a:t>
            </a:r>
            <a:r>
              <a:rPr lang="en-US" altLang="ru-RU" dirty="0">
                <a:solidFill>
                  <a:srgbClr val="FF3300"/>
                </a:solidFill>
              </a:rPr>
              <a:t>GeoGebra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876" y="620688"/>
            <a:ext cx="896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sz="1800" dirty="0"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cs typeface="Times New Roman" panose="02020603050405020304" pitchFamily="18" charset="0"/>
              </a:rPr>
              <a:t>	Инструмент «Расстояние или длина» позволяет находить длину отрезка.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Длина отрезка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7054CD9-2AA6-4D80-BE45-8E4F7A5F7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6419" y="1268760"/>
            <a:ext cx="5255493" cy="396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116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04664"/>
            <a:ext cx="8964488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получения изображения луча нужно сначала нажать левой кнопкой мыши на инструмент «Прямая» с изображением прямой, дождаться, когда откроются дополнительные окошки и выбрать среди них окошко с инструментом «Луч». Затем левой кнопкой мыши нужно отметить две точки. На экране появятся точка и луч. Первая точка будет вершиной луча, вторая – принадлежать лучу.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и луча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Луч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B7ACF8C-C830-4BEB-8A5D-C4061A779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420888"/>
            <a:ext cx="5544615" cy="418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9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04664"/>
            <a:ext cx="89644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sz="1800" dirty="0"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cs typeface="Times New Roman" panose="02020603050405020304" pitchFamily="18" charset="0"/>
              </a:rPr>
              <a:t>	Используя инструмент «Луч» можно получить изображение угла.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этого нужно построить два луча с общей вершиной.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и лучей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Угол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AF8D62F-6416-40E0-AE50-671E5596E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359" y="1685992"/>
            <a:ext cx="6335613" cy="477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499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69886"/>
            <a:ext cx="89644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sz="1800" dirty="0"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cs typeface="Times New Roman" panose="02020603050405020304" pitchFamily="18" charset="0"/>
              </a:rPr>
              <a:t>	Используя инструмент «Угол» можно найти величину угла.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Величина угла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BB3B79-1F49-4EF7-8883-EFE620395D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462438"/>
            <a:ext cx="5903565" cy="445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821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04664"/>
            <a:ext cx="8964488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получения изображения ломаной нужно сначала нажать левой кнопкой мыши на инструмент «Прямая» с изображением прямой, дождаться, когда откроются дополнительные окошки и выбрать среди них окошко с инструментом «Ломаная». Затем левой кнопкой мыши нужно указать вершины ломаной в порядке их следования, а затем указать начальную точку. На экране появятся точки и ломаная.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и луча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Ломаная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E3613DD-9EDC-4AB1-BBF5-583CC78EA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325334"/>
            <a:ext cx="5471517" cy="412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05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04664"/>
            <a:ext cx="8964488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получения изображения многоугольника нужно левой кнопкой мыши выбрать инструмент «многоугольник» с изображением треугольника. Затем левой кнопкой мыши нужно указать по очереди вершины многоугольника, а затем снова указать первую вершину. На экране появятся вершины и сам многоугольник.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вершин и сторон многоугольника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Многоугольник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8851C8D-D818-4FFE-855B-2E0C71375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302" y="2433304"/>
            <a:ext cx="5729727" cy="432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4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04664"/>
            <a:ext cx="8964488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получения изображения правильного многоугольника нужно сначала нажать левой кнопкой мыши на инструмент «многоугольник» с изображением треугольника, дождаться, когда откроются дополнительные окошки и выбрать среди них окошко с инструментом «Правильный многоугольник». Затем левой кнопкой мыши нужно указать по очереди две вершины многоугольника, а затем в открывшемся окне указать число сторон. На экране появятся вершины и сам правильный многоугольник.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вершин и сторон многоугольника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566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Правильный многоугольник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91AE58-03DE-4214-8167-A776E3F58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795" y="2805321"/>
            <a:ext cx="4967461" cy="374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662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94577"/>
            <a:ext cx="896448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cs typeface="Times New Roman" panose="02020603050405020304" pitchFamily="18" charset="0"/>
              </a:rPr>
              <a:t> Используя инструмент «Расстояние или длина» можно найти длину ломаной или периметр многоугольника.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Длина ломаной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DDD8DE5-5D46-4B56-A212-01BF594150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700808"/>
            <a:ext cx="6047581" cy="456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20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51179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GeoGebra -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свободно распространяемая компьютерная программа, которую можно скачать с официального сайта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geogebra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org</a:t>
            </a:r>
            <a:r>
              <a:rPr lang="ru-RU" sz="2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Она позволяет моделировать и решать различные алгебраические и геометрические задачи, строить графики функций, находить наибольшие и наименьшие значения, получать изображения плоских и пространственных фигур, проводить дополнительные построения, создавать анимацию рисунков. Кроме того, эта программа позволяет ставить геометрические опыты, проводить эксперименты, иллюстрировать формулы и теоремы, устанавливать зависимости между геометрическими величинами и мн. др.</a:t>
            </a:r>
          </a:p>
          <a:p>
            <a:pPr marR="179705" algn="just">
              <a:tabLst>
                <a:tab pos="-3330575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Здесь мы рассмотрим возможности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GeoGebra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моделирования геометрических фигур.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41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8261E737-220E-4DEC-A16D-F5EC925D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5117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Рабочее окно этой программы имеет вид, показанный на рисунке.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58DE3E-3A89-46BE-A699-A54142B5E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181" y="993018"/>
            <a:ext cx="6378457" cy="4812246"/>
          </a:xfrm>
          <a:prstGeom prst="rect">
            <a:avLst/>
          </a:prstGeom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85317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верхней части рабочего окна имеется панель инструментов - строка с окошками с изображением инструментов.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28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0"/>
            <a:ext cx="896448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верхней части рабочего окна имеется панель инструментов - строка с окошками с изображением инструментов.</a:t>
            </a:r>
          </a:p>
          <a:p>
            <a:pPr marR="179705" algn="just">
              <a:tabLst>
                <a:tab pos="-3330575" algn="l"/>
              </a:tabLst>
            </a:pPr>
            <a:r>
              <a:rPr lang="ru-RU" sz="2000" dirty="0">
                <a:ea typeface="Times New Roman" panose="02020603050405020304" pitchFamily="18" charset="0"/>
              </a:rPr>
              <a:t>		При нажатии левой кнопкой мыши на окошко открываются окошки с дополнительными инструментами.</a:t>
            </a:r>
            <a:r>
              <a:rPr lang="ru-RU" altLang="ru-RU" sz="2000" dirty="0"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AE83351-92EE-464D-9273-9577121D8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484784"/>
            <a:ext cx="5440308" cy="4104456"/>
          </a:xfrm>
          <a:prstGeom prst="rect">
            <a:avLst/>
          </a:prstGeom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26309BCE-1C26-4694-B21B-C3A0E059D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745970"/>
            <a:ext cx="896448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 Среди этих инструментов имеются следующие: «Точка», «Прямая», «Отрезок», «Луч», «Ломаная», «Многоугольник», «Правильный многоугольник», «Угол», «Расстояние или длина» и др.</a:t>
            </a:r>
          </a:p>
        </p:txBody>
      </p:sp>
    </p:spTree>
    <p:extLst>
      <p:ext uri="{BB962C8B-B14F-4D97-AF65-F5344CB8AC3E}">
        <p14:creationId xmlns:p14="http://schemas.microsoft.com/office/powerpoint/2010/main" val="859474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48680"/>
            <a:ext cx="896448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получения изображения точек нужно сначала нажать левой кнопкой мыши на инструмент «Точка» с изображением точки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Затем левой кнопкой мыши нужно отметить точки. На рисунке показано изображение точек, полученных таким образом.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можно изменять.		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C12F70A-9CF9-47B3-B686-787231BDC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0993" y="2204864"/>
            <a:ext cx="5646346" cy="42599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Точки</a:t>
            </a:r>
          </a:p>
        </p:txBody>
      </p:sp>
    </p:spTree>
    <p:extLst>
      <p:ext uri="{BB962C8B-B14F-4D97-AF65-F5344CB8AC3E}">
        <p14:creationId xmlns:p14="http://schemas.microsoft.com/office/powerpoint/2010/main" val="14075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61" y="537034"/>
            <a:ext cx="896448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получения изображения прямых нужно сначала нажать левой кнопкой мыши на инструмент «Прямая» с изображением прямой. Затем левой кнопкой мыши нужно отметить две точки. На экране появятся точки и прямая, проходящая через них.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и прямой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Прямая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F400E24-3342-4708-BF54-C9AF0CC9B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060848"/>
            <a:ext cx="5831557" cy="439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47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90502"/>
            <a:ext cx="89644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cs typeface="Times New Roman" panose="02020603050405020304" pitchFamily="18" charset="0"/>
              </a:rPr>
              <a:t>Инструмент «Перпендикулярная прямая» позволяет получить изображение прямой, перпендикулярной данной прямой и проходящей через данную точку.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и прямых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Перпендикулярная прямая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9644015-5DE4-4A89-A140-0F38C41537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716769"/>
            <a:ext cx="5399509" cy="407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85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90502"/>
            <a:ext cx="89644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cs typeface="Times New Roman" panose="02020603050405020304" pitchFamily="18" charset="0"/>
              </a:rPr>
              <a:t>Инструмент «Параллельная прямая» позволяет получить изображение прямой, параллельной данной прямой и проходящей через данную точку.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и прямых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Параллельная прямая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879F9C5-A930-41AE-9625-695A64B7C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910409"/>
            <a:ext cx="5729727" cy="432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360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8013916C-4432-4C40-8EA4-B7CB772D0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404664"/>
            <a:ext cx="8964488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179705" algn="just">
              <a:tabLst>
                <a:tab pos="-3330575" algn="l"/>
              </a:tabLst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1800" dirty="0">
                <a:cs typeface="Times New Roman" panose="02020603050405020304" pitchFamily="18" charset="0"/>
              </a:rPr>
              <a:t>П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олучение изображения отрезка аналогично получению изображения прямой. Для этого нужно сначала нажать левой кнопкой мыши на инструмент «Прямая» с изображением прямой, дождаться, когда откроются дополнительные окошки и выбрать среди них окошко с инструментом «Отрезок». Затем левой кнопкой мыши нужно отметить две точки. На экране появятся точки и отрезок, с концами в этих точках. Положение, о</a:t>
            </a:r>
            <a:r>
              <a:rPr lang="ru-RU" altLang="ru-RU" sz="1800" dirty="0">
                <a:cs typeface="Times New Roman" panose="02020603050405020304" pitchFamily="18" charset="0"/>
              </a:rPr>
              <a:t>бозначения, размеры и цвет точек и отрезка можно изменять.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8BFFE-C12C-46B6-9188-F29E544AEED5}"/>
              </a:ext>
            </a:extLst>
          </p:cNvPr>
          <p:cNvSpPr txBox="1"/>
          <p:nvPr/>
        </p:nvSpPr>
        <p:spPr>
          <a:xfrm>
            <a:off x="2309930" y="4666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Отрезок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4097ADA-33DC-40AB-AFE9-F5C7C246C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383" y="2357372"/>
            <a:ext cx="5903565" cy="445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378109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992</Words>
  <Application>Microsoft Office PowerPoint</Application>
  <PresentationFormat>Экран (4:3)</PresentationFormat>
  <Paragraphs>68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Times New Roman</vt:lpstr>
      <vt:lpstr>Оформление по умолчанию</vt:lpstr>
      <vt:lpstr>Моделирование фигур в компьютерной программе GeoGebra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55</cp:revision>
  <dcterms:created xsi:type="dcterms:W3CDTF">2008-04-30T05:51:18Z</dcterms:created>
  <dcterms:modified xsi:type="dcterms:W3CDTF">2021-11-23T08:23:59Z</dcterms:modified>
</cp:coreProperties>
</file>