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sldIdLst>
    <p:sldId id="280" r:id="rId2"/>
    <p:sldId id="332" r:id="rId3"/>
    <p:sldId id="360" r:id="rId4"/>
    <p:sldId id="361" r:id="rId5"/>
    <p:sldId id="362" r:id="rId6"/>
    <p:sldId id="363" r:id="rId7"/>
    <p:sldId id="364" r:id="rId8"/>
    <p:sldId id="357" r:id="rId9"/>
    <p:sldId id="365" r:id="rId10"/>
    <p:sldId id="366" r:id="rId11"/>
    <p:sldId id="367" r:id="rId12"/>
    <p:sldId id="368" r:id="rId13"/>
    <p:sldId id="369" r:id="rId14"/>
    <p:sldId id="358" r:id="rId15"/>
    <p:sldId id="370" r:id="rId16"/>
    <p:sldId id="373" r:id="rId17"/>
    <p:sldId id="378" r:id="rId18"/>
    <p:sldId id="359" r:id="rId19"/>
    <p:sldId id="374" r:id="rId20"/>
    <p:sldId id="377" r:id="rId21"/>
    <p:sldId id="379" r:id="rId22"/>
    <p:sldId id="380" r:id="rId23"/>
    <p:sldId id="381" r:id="rId24"/>
    <p:sldId id="382" r:id="rId25"/>
    <p:sldId id="3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0" autoAdjust="0"/>
    <p:restoredTop sz="86455" autoAdjust="0"/>
  </p:normalViewPr>
  <p:slideViewPr>
    <p:cSldViewPr>
      <p:cViewPr varScale="1">
        <p:scale>
          <a:sx n="89" d="100"/>
          <a:sy n="89" d="100"/>
        </p:scale>
        <p:origin x="4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3C2DD94-2B9E-4332-90D2-A99939B1F9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402575-80DB-4165-AB69-69D82CF571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1141D54-565E-44B6-AAD5-6F63066391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D415EF0-2CB3-440C-A211-D1DADA5406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0328D37-4071-4270-A46F-331F0FC168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05EBF5E-BFD7-4EA8-9026-932A94E58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B31465-D147-4EF2-B3CF-66719F44D3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BE51C4-8C2D-4C0C-8956-2257D7D68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54078-9412-4AEF-86FE-378D13F2D40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760A6D92-786B-48A1-B4DC-592E329C2C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A81B6B1-0BE5-498C-B89F-AAD2376DF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486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939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190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4901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410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8365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3840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6194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95981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081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023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35305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951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86009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219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5326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962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0554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551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106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05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563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7D70A-3C97-4E36-BB4E-89B0BB705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3417EC-DA7D-4A11-9D40-E9AA4957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2ED8BA-62EF-4AB3-8586-60A2757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D27F7-E9F5-4D5E-B2D0-5C765D02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1EDA2-9081-45C2-9A09-750B0AD7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735C2-7471-4A6D-A31B-E5CA8F259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96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34692-5205-4241-A315-4DF0EEC3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BBD468-DC1F-49B4-8F2B-D27BD1B6E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AE5A2-D72E-43A0-A99B-3EB27989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7CD7E-1279-4959-AD9D-22BAAA70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C9544-9008-4E79-B22C-618EC0FD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A521D-2E1E-44E6-B7BF-D00B1412A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20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9234D5-E581-4729-AD6A-76EB4F873A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39012E-DAAB-4326-B518-B96CF256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92414-F721-4E93-A919-F3DC628F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C311-BFC8-4E01-89CD-64FF4847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DA8CA-722F-4334-BF17-6A4E662D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8E690-D4BC-4E17-9EA2-E29C53B6DD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94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E921C-C223-4176-9B15-A91D5551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43A68-C2E9-4F9F-9F8A-72EACB3F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6DBD6-C75A-4DA8-AEF0-B7D86089D9A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49FE296-4868-4C5B-9C38-DC3FE29F345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FDC15356-F9BE-48C0-959F-90538957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24A797E-A3C7-43DF-BC36-AC5DD391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8C11D3B-B3EA-4530-A194-6572C563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90B80F-7C82-43B5-A7A0-8AD1F4B6D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48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64709-6AE9-43E8-AE36-97F01DE3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72AC4-EFA5-4ABD-B453-D4FC805F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A393E-634B-4AD8-9942-C6604DB8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070F9-6D77-4F3A-AD1D-61A38DCD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E3459-E353-46EE-B2C7-13F490C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9EDF-988F-4FA9-865A-A6AA73B63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2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F5F17-BD64-45AD-86D8-61CCD25A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E65BD-CB71-4D13-B156-B75C8365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E6C6F2-73F4-4BC6-A4EA-B539001A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53D1C-94B6-4620-BDCC-D03FA51A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4067D-51CA-4F00-88CB-005C5DA6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8E3D5-5892-4002-ABD7-21E7185FCF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99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8FBE7-5148-4F5D-B82E-44D9770F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5B4D7A-E614-452A-8DBD-E43DD84E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BFFDE4-42B6-45A5-8E23-D562683CB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CF0DE4-4404-4CFA-BED3-F809DB97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A7C0D3-C2FC-4A5A-B4E3-6556EE02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07DB3B-C23A-4E29-A0DC-1ADE9713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CE27-BD9B-4460-AF9F-858A5D505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428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6F2DF-CB16-40F2-AF2C-51A4CCE8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9EA1F-1BD3-4FBB-A164-B6D091299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D9621E-9AF0-4D65-8BD7-92657A9DE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9028A3-F5F6-4DC6-BF0B-2DA3BB40F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85B1EE-A096-4A9D-8E24-C20B77EED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01568C-139E-4373-A749-246976B4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06BE73-35A9-464A-BE95-5DD23EC9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8EE7C1-25A4-404E-A1C3-F446708F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8565-4C55-460C-8393-B9476FC41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69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359BB-23E9-495A-AA46-073CF6CE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E9A09-7AB1-4914-B7BE-F63D9141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A6AA41-605B-40A7-B079-2AF89E2C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31B6E-66BD-4FDE-986A-802CCA14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B97D7-2C17-4D57-A305-03AABEB7F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63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2690DF-3050-4788-BD07-D37BE20F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EA1804-7959-4EC3-A119-D99E3088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809908-D526-43B4-A683-C38CAB1E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DACD-6702-4EA3-8E16-4681BC032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2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78C53-BC7D-492C-B0C9-5331D902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ADB6E-73A5-4626-AF51-62E6A22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7206D1-3100-489D-AD59-42113E3F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6B273F-A422-477E-97A1-69CB5EF6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D715D-5ACE-45A2-91EB-33C25AD3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1350A-7985-415D-9C7E-37DA74E1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E4F36-9152-4FA3-92A5-B5DB65796B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4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392ED-0C12-4B22-B5F7-ED8BF5EF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5CE75-882C-4600-AE08-9BE193C2A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BEC18-C68E-4ECD-82A6-22EDA64AB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12280-1B03-4A81-A020-557AA971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0C3045-91D8-4B03-8F94-5EA8A1EE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4A0FA3-5AE3-44D0-842C-5F9E79F9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8BC2-483D-47A3-BA70-6E52B08AC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2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EA5940-6A8D-48CA-94CA-87D2BAE8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EA92D3-7FC0-4451-B91B-E1CDD56E0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9D2444-44A6-4875-A904-04D3DD1864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11AB7C-8852-412B-8C48-5F8B2F5FF0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1D6322-A4EC-423D-9310-5275D9FE32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ADFEEB-D9BF-4201-B910-B9EA672056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3939290-6CF4-49AF-829A-691E58648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147640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Замечательные кривые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улитку Паскаля,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1,5,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6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62CFB-4A23-FDE7-B13E-BE8DE92E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8" y="1942892"/>
            <a:ext cx="3859115" cy="3430324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9E9B2C3-35EB-BB0C-B7C5-FD31B2F02A14}"/>
              </a:ext>
            </a:extLst>
          </p:cNvPr>
          <p:cNvGrpSpPr/>
          <p:nvPr/>
        </p:nvGrpSpPr>
        <p:grpSpPr>
          <a:xfrm>
            <a:off x="1244887" y="1942892"/>
            <a:ext cx="5514356" cy="3719516"/>
            <a:chOff x="1244887" y="1942892"/>
            <a:chExt cx="5514356" cy="37195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A67575-3D4C-148D-04F3-6D33135FDE2F}"/>
                </a:ext>
              </a:extLst>
            </p:cNvPr>
            <p:cNvSpPr txBox="1"/>
            <p:nvPr/>
          </p:nvSpPr>
          <p:spPr>
            <a:xfrm>
              <a:off x="1244887" y="513918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C633C7D-05F0-749A-41FB-7B327A6D3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0129" y="1942892"/>
              <a:ext cx="3859114" cy="3430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1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улитку Паскаля,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7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3C3EED-B4BA-4F44-2CFF-41DB73095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610" y="2204864"/>
            <a:ext cx="3834228" cy="343985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DB0796-D53E-7039-F1F8-E547170FC297}"/>
              </a:ext>
            </a:extLst>
          </p:cNvPr>
          <p:cNvGrpSpPr/>
          <p:nvPr/>
        </p:nvGrpSpPr>
        <p:grpSpPr>
          <a:xfrm>
            <a:off x="1115616" y="2207212"/>
            <a:ext cx="5540222" cy="3530879"/>
            <a:chOff x="1115616" y="2207212"/>
            <a:chExt cx="5540222" cy="35308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526F8-FAC5-3491-B86B-861DEB2E53C4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EC62332-9C5D-B9DE-088E-C0C165A7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8648" y="2207212"/>
              <a:ext cx="3867190" cy="3437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44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Получите улитку Паскаля в компьютерной программе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GeoGebra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Для этого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Создайте ползунки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Проведите окружность с центром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радиусом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Отметьте на этой окружности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Выберите на окружности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Через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проведите прямую.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 этой прямой отметьте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которых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 свойствах этих точек выберите строку «Оставлять след».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перемещении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окружности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будут оставлять след в виде улитки Паскаля. Меняя значения ползунков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получите улитки разного вида.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8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5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1E7628-1691-E7EC-FB58-EFD24342A71F}"/>
              </a:ext>
            </a:extLst>
          </p:cNvPr>
          <p:cNvSpPr txBox="1"/>
          <p:nvPr/>
        </p:nvSpPr>
        <p:spPr>
          <a:xfrm>
            <a:off x="1259632" y="84331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5DD55E-00FF-0405-E80C-2C80824F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980728"/>
            <a:ext cx="4348775" cy="46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Строфоида.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Отметим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расстоянии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этой прямой. Опустим перпендикуляр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произвольной точки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Отложим на ней отрезки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CQ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Геометрическое место таких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всевозможных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называется строфоидой.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3A0D6C-76A3-80D3-C987-C83E61AA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471" y="3140968"/>
            <a:ext cx="3277057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9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строфоиду.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9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9EAA70-89F3-6078-37ED-A7E669C8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892" y="1952418"/>
            <a:ext cx="4106088" cy="363682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0BB630D-BEBB-AAAE-6B1B-2A84F94DF2AA}"/>
              </a:ext>
            </a:extLst>
          </p:cNvPr>
          <p:cNvGrpSpPr/>
          <p:nvPr/>
        </p:nvGrpSpPr>
        <p:grpSpPr>
          <a:xfrm>
            <a:off x="1115616" y="1933366"/>
            <a:ext cx="5885838" cy="3804725"/>
            <a:chOff x="1115616" y="1933366"/>
            <a:chExt cx="5885838" cy="38047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ECB9E3-69DF-17FA-F099-4D64FD83B4B5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85DDCCA-31C0-65E3-39D6-8BA35F2F5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366" y="1933366"/>
              <a:ext cx="4106088" cy="3662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440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Получите строфоиду в компьютерной программе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GeoGebra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. Для этого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Создайте ползунок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Проведите прямую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Отметьте на этой прямой точку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Через точку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проведите прямую, перпендикулярную прямой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отметьте на ней точку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для которой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ru-RU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Выберите на прямой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точку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 Через точки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проведите прямую.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7. На этой прямой отметьте точки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для которых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QC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8. В свойствах этих точек выберите строку «Оставлять след».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	При перемещении точки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</a:rPr>
              <a:t>C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по прямой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</a:rPr>
              <a:t>c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 точки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</a:rPr>
              <a:t>A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и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</a:rPr>
              <a:t>B 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будут оставлять след в виде строфоиды.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10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45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1E7628-1691-E7EC-FB58-EFD24342A71F}"/>
              </a:ext>
            </a:extLst>
          </p:cNvPr>
          <p:cNvSpPr txBox="1"/>
          <p:nvPr/>
        </p:nvSpPr>
        <p:spPr>
          <a:xfrm>
            <a:off x="1259632" y="84331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318314-E9DD-D544-287D-1E07BE96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29" y="1033128"/>
            <a:ext cx="3343742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Циссоида </a:t>
            </a:r>
            <a:r>
              <a:rPr lang="ru-RU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Диоклеса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окружность с центром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диаметром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PQ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Через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перпендикулярную 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PQ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произвольной точки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Обозначим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точку пересечения этой прямой и окружности. От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луче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отложим отрезок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Геометрическое место таких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всевозможных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называется циссоидой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Диоклеса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F83875-D7E5-8A9E-8D0F-B85A4C2AE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573016"/>
            <a:ext cx="2676899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циссоиду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Диоклеса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</a:t>
            </a:r>
            <a:r>
              <a:rPr lang="ru-RU" sz="2800" dirty="0">
                <a:solidFill>
                  <a:srgbClr val="FF0000"/>
                </a:solidFill>
                <a:ea typeface="Calibri" panose="020F0502020204030204" pitchFamily="34" charset="0"/>
              </a:rPr>
              <a:t>11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A728FA-41E8-17C6-0E16-41E44F65C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02" y="1804918"/>
            <a:ext cx="4243464" cy="3765155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A3384A-C86C-54E9-C580-488E207E3F57}"/>
              </a:ext>
            </a:extLst>
          </p:cNvPr>
          <p:cNvGrpSpPr/>
          <p:nvPr/>
        </p:nvGrpSpPr>
        <p:grpSpPr>
          <a:xfrm>
            <a:off x="1187624" y="1831583"/>
            <a:ext cx="5794263" cy="3765155"/>
            <a:chOff x="1187624" y="1831583"/>
            <a:chExt cx="5794263" cy="37651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ECB9E3-69DF-17FA-F099-4D64FD83B4B5}"/>
                </a:ext>
              </a:extLst>
            </p:cNvPr>
            <p:cNvSpPr txBox="1"/>
            <p:nvPr/>
          </p:nvSpPr>
          <p:spPr>
            <a:xfrm>
              <a:off x="1187624" y="5046853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6123B16-C69A-9DD8-0BEB-ED270CBD1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4469" y="1831583"/>
              <a:ext cx="4287418" cy="3765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89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Конхоида Никомеда.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Отметим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расстоянии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этой прямой. Для произвольной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Отложим на ней отрезки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Геометрическое место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полученных для всевозможных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называется конхоидой Никомеда.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B4F81-C237-35CE-388B-8D5C9EF7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996952"/>
            <a:ext cx="4741410" cy="29422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440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Получите циссоиду </a:t>
            </a:r>
            <a:r>
              <a:rPr lang="ru-RU" dirty="0" err="1">
                <a:effectLst/>
                <a:latin typeface="+mj-lt"/>
                <a:ea typeface="Calibri" panose="020F0502020204030204" pitchFamily="34" charset="0"/>
              </a:rPr>
              <a:t>Диоклеса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 в компьютерной программе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GeoGebra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. Для этого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Создайте ползунок </a:t>
            </a:r>
            <a:r>
              <a:rPr lang="en-US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Проведите окружность с центром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Проведите диаметр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окружности.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Через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проведите прямую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перпендикулярную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Выберите 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Через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проведите прямую.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Найдите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пересечения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окружности.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отметьте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которой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свойствах этой точки выберите строку «Оставлять след».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перемещении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будет оставлять след в виде циссоиды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Диоклеса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12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2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1E7628-1691-E7EC-FB58-EFD24342A71F}"/>
              </a:ext>
            </a:extLst>
          </p:cNvPr>
          <p:cNvSpPr txBox="1"/>
          <p:nvPr/>
        </p:nvSpPr>
        <p:spPr>
          <a:xfrm>
            <a:off x="1259632" y="84331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B3877-7186-04DF-B2C5-53F4DC1AC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674146"/>
            <a:ext cx="2989309" cy="51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6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Каппа</a:t>
            </a:r>
            <a:r>
              <a:rPr lang="ru-RU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представляет собой геометрическое место точек, полученных следующим образом. Проведём прямую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Отметим на ней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Для произвольной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окружность с центром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фиксированным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Из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проведем касательные к этой окружности и точки касания обозначим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Геометрическое место таких точек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соответствующих различным расположениям центров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окружности 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дает искомое ГМТ.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A12646-6BB8-6B65-959B-3A3872CD0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313" y="3418166"/>
            <a:ext cx="3391373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каппу.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</a:t>
            </a:r>
            <a:r>
              <a:rPr lang="ru-RU" sz="2800" dirty="0">
                <a:solidFill>
                  <a:srgbClr val="FF0000"/>
                </a:solidFill>
                <a:ea typeface="Calibri" panose="020F0502020204030204" pitchFamily="34" charset="0"/>
              </a:rPr>
              <a:t>11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9FF7B2-3493-D338-1E3D-81AAAC67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182" y="1559180"/>
            <a:ext cx="3761653" cy="332889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9A2293D-DEAD-CB89-9514-BEF048E6A426}"/>
              </a:ext>
            </a:extLst>
          </p:cNvPr>
          <p:cNvGrpSpPr/>
          <p:nvPr/>
        </p:nvGrpSpPr>
        <p:grpSpPr>
          <a:xfrm>
            <a:off x="1190990" y="1628799"/>
            <a:ext cx="5446103" cy="3403541"/>
            <a:chOff x="1190990" y="1628799"/>
            <a:chExt cx="5446103" cy="34035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ECB9E3-69DF-17FA-F099-4D64FD83B4B5}"/>
                </a:ext>
              </a:extLst>
            </p:cNvPr>
            <p:cNvSpPr txBox="1"/>
            <p:nvPr/>
          </p:nvSpPr>
          <p:spPr>
            <a:xfrm>
              <a:off x="1190990" y="4509120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38FA76-CEAA-6AD2-15B2-74D36834A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9319" y="1628799"/>
              <a:ext cx="3637774" cy="3259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44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Получите каппу в компьютерной программе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GeoGebra</a:t>
            </a:r>
            <a:r>
              <a:rPr lang="ru-RU" dirty="0">
                <a:effectLst/>
                <a:latin typeface="+mj-lt"/>
                <a:ea typeface="Calibri" panose="020F0502020204030204" pitchFamily="34" charset="0"/>
              </a:rPr>
              <a:t>. Для этого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Создайте ползунок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Проведите прямую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Отметьте на ней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 центром в точке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проведите окружность радиусом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Через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проведите касательные к этой окружности.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Найдите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пересечения касательных и окружности.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 свойствах этих точек выберите строку «Оставлять след».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перемещении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оставлять след в виде каппы.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12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63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A168574-E446-8DA8-730E-54B5D4D6BB7A}"/>
              </a:ext>
            </a:extLst>
          </p:cNvPr>
          <p:cNvGrpSpPr/>
          <p:nvPr/>
        </p:nvGrpSpPr>
        <p:grpSpPr>
          <a:xfrm>
            <a:off x="1187624" y="1700808"/>
            <a:ext cx="6196880" cy="3044829"/>
            <a:chOff x="1187624" y="1700808"/>
            <a:chExt cx="6196880" cy="30448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1E7628-1691-E7EC-FB58-EFD24342A71F}"/>
                </a:ext>
              </a:extLst>
            </p:cNvPr>
            <p:cNvSpPr txBox="1"/>
            <p:nvPr/>
          </p:nvSpPr>
          <p:spPr>
            <a:xfrm>
              <a:off x="1187624" y="170080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8F8348B-B3E1-5B06-6F08-C15917525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773422"/>
              <a:ext cx="4972744" cy="2972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конхоиду Никомеда,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1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436F93-4FD2-89A5-D494-F301104A8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11" y="2229986"/>
            <a:ext cx="6649378" cy="294363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F7F7FCF-EC45-FA07-3813-FA901C463A2F}"/>
              </a:ext>
            </a:extLst>
          </p:cNvPr>
          <p:cNvGrpSpPr/>
          <p:nvPr/>
        </p:nvGrpSpPr>
        <p:grpSpPr>
          <a:xfrm>
            <a:off x="1115616" y="2188737"/>
            <a:ext cx="6765278" cy="3549354"/>
            <a:chOff x="1115616" y="2188737"/>
            <a:chExt cx="6765278" cy="354935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EBA31AE-CBB4-E9BB-B579-4AE8ED783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516" y="2188737"/>
              <a:ext cx="6649378" cy="29626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ECB9E3-69DF-17FA-F099-4D64FD83B4B5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8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конхоиду Никомеда,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2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B0DF36-744C-30BA-7416-E3F532193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11" y="1933366"/>
            <a:ext cx="6649378" cy="299126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C926645-B32F-9927-DE30-5E5AF8BADBD5}"/>
              </a:ext>
            </a:extLst>
          </p:cNvPr>
          <p:cNvGrpSpPr/>
          <p:nvPr/>
        </p:nvGrpSpPr>
        <p:grpSpPr>
          <a:xfrm>
            <a:off x="1244887" y="1961944"/>
            <a:ext cx="6649378" cy="3700464"/>
            <a:chOff x="1244887" y="1961944"/>
            <a:chExt cx="6649378" cy="370046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E9707C-7867-7403-C486-EEB0DAF32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4887" y="1961944"/>
              <a:ext cx="6649378" cy="29749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A67575-3D4C-148D-04F3-6D33135FDE2F}"/>
                </a:ext>
              </a:extLst>
            </p:cNvPr>
            <p:cNvSpPr txBox="1"/>
            <p:nvPr/>
          </p:nvSpPr>
          <p:spPr>
            <a:xfrm>
              <a:off x="1244887" y="513918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9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конхоиду Никомеда, для которой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3,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3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2DAE93-CFB6-75F3-32AB-9FC0CB9EC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11" y="2196521"/>
            <a:ext cx="6649378" cy="2953162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D8AD37A-7BFD-A920-358C-5BDF7F89B8AA}"/>
              </a:ext>
            </a:extLst>
          </p:cNvPr>
          <p:cNvGrpSpPr/>
          <p:nvPr/>
        </p:nvGrpSpPr>
        <p:grpSpPr>
          <a:xfrm>
            <a:off x="1115616" y="2186994"/>
            <a:ext cx="6781073" cy="3551097"/>
            <a:chOff x="1115616" y="2186994"/>
            <a:chExt cx="6781073" cy="35510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A526F8-FAC5-3491-B86B-861DEB2E53C4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E17C4D7-92E3-48D9-2254-8018048A0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7311" y="2186994"/>
              <a:ext cx="6649378" cy="2972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440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1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Получите конхоиду Никомеда в компьютерной программе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GeoGebra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Для этого</a:t>
            </a: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Создайте ползунки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Проведите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 расстоянии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этой прямой отметьте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Выберите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Через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проведите прямую.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 этой прямой отметьте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которых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 свойствах этих точек выберите строку «Оставлять след».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При перемещении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прямой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будут оставлять след в виде конхоиды Никомеда. Меняя значения ползунков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получите конхоиды разного вида.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4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4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1E7628-1691-E7EC-FB58-EFD24342A71F}"/>
              </a:ext>
            </a:extLst>
          </p:cNvPr>
          <p:cNvSpPr txBox="1"/>
          <p:nvPr/>
        </p:nvSpPr>
        <p:spPr>
          <a:xfrm>
            <a:off x="1259632" y="84331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011F19-409E-DA00-35CF-3094E2E04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33234"/>
            <a:ext cx="6101308" cy="45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75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Улитка Паскаля.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Проведём окружность с радиусом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Отметим на ней точку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произвольной точки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этой окружности проведём прямую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Отложим на ней отрезки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Геометрическое место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полученных для всевозможных точек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называется улиткой Паскаля.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3D56BE-CEFC-8A4F-1D45-573CBB6BB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87" y="2924944"/>
            <a:ext cx="3410426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2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/>
              <a:t>На клетчатой бумаге 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зобразите улитку Паскаля, для которой </a:t>
            </a:r>
            <a:r>
              <a:rPr lang="en-US" sz="2800" i="1" dirty="0">
                <a:ea typeface="Calibri" panose="020F0502020204030204" pitchFamily="34" charset="0"/>
              </a:rPr>
              <a:t>R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87240E5-CBD9-AF93-BD66-70D8781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Упражнение 5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12A8C6-B370-526D-1E0C-FEC4FEA3F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844824"/>
            <a:ext cx="3878954" cy="348244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5D9A1F-AD2C-E89E-4892-2634E9AEA73B}"/>
              </a:ext>
            </a:extLst>
          </p:cNvPr>
          <p:cNvGrpSpPr/>
          <p:nvPr/>
        </p:nvGrpSpPr>
        <p:grpSpPr>
          <a:xfrm>
            <a:off x="1115616" y="1859483"/>
            <a:ext cx="5597015" cy="3878608"/>
            <a:chOff x="1115616" y="1859483"/>
            <a:chExt cx="5597015" cy="38786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ECB9E3-69DF-17FA-F099-4D64FD83B4B5}"/>
                </a:ext>
              </a:extLst>
            </p:cNvPr>
            <p:cNvSpPr txBox="1"/>
            <p:nvPr/>
          </p:nvSpPr>
          <p:spPr>
            <a:xfrm>
              <a:off x="1115616" y="5214871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</a:rPr>
                <a:t>Ответ.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4B556C2-24D6-8637-AFFA-ECA264E6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9149" y="1859483"/>
              <a:ext cx="3923482" cy="3467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40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1325</Words>
  <Application>Microsoft Office PowerPoint</Application>
  <PresentationFormat>Экран (4:3)</PresentationFormat>
  <Paragraphs>141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Оформление по умолчанию</vt:lpstr>
      <vt:lpstr>Замечательные кривые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82</cp:revision>
  <dcterms:created xsi:type="dcterms:W3CDTF">2008-04-30T05:51:18Z</dcterms:created>
  <dcterms:modified xsi:type="dcterms:W3CDTF">2022-12-19T11:01:28Z</dcterms:modified>
</cp:coreProperties>
</file>